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marL="0" marR="0" lvl="0"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1pPr>
            <a:lvl2pPr marL="457200" marR="0" lvl="1"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2pPr>
            <a:lvl3pPr marL="914400" marR="0" lvl="2"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3pPr>
            <a:lvl4pPr marL="1371600" marR="0" lvl="3"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4pPr>
            <a:lvl5pPr marL="1828800" marR="0" lvl="4"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5pPr>
            <a:lvl6pPr marL="2286000" marR="0" lvl="5"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6pPr>
            <a:lvl7pPr marL="2743200" marR="0" lvl="6"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7pPr>
            <a:lvl8pPr marL="3200400" marR="0" lvl="7"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8pPr>
            <a:lvl9pPr marL="3657600" marR="0" lvl="8" indent="6985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 name="Shape 59"/>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45" name="Shape 145"/>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52" name="Shape 15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58" name="Shape 15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66" name="Shape 16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72" name="Shape 17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78" name="Shape 17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Shape 183"/>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84" name="Shape 184"/>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90" name="Shape 190"/>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Shape 195"/>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96" name="Shape 1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04" name="Shape 204"/>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Shape 210"/>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11" name="Shape 21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18" name="Shape 21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Shape 223"/>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24" name="Shape 2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32" name="Shape 23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40" name="Shape 240"/>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Shape 24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48" name="Shape 24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55" name="Shape 255"/>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61" name="Shape 26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Shape 266"/>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67" name="Shape 267"/>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Shape 273"/>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74" name="Shape 274"/>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75" name="Shape 75"/>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80" name="Shape 280"/>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Shape 290"/>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91" name="Shape 29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Shape 29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298" name="Shape 29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304" name="Shape 304"/>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86" name="Shape 86"/>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93" name="Shape 9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99" name="Shape 99"/>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25" name="Shape 125"/>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31" name="Shape 131"/>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txBox="1">
            <a:spLocks noGrp="1"/>
          </p:cNvSpPr>
          <p:nvPr>
            <p:ph type="body" idx="1"/>
          </p:nvPr>
        </p:nvSpPr>
        <p:spPr>
          <a:xfrm>
            <a:off x="685800" y="4343400"/>
            <a:ext cx="5486399" cy="4114800"/>
          </a:xfrm>
          <a:prstGeom prst="rect">
            <a:avLst/>
          </a:prstGeom>
        </p:spPr>
        <p:txBody>
          <a:bodyPr wrap="square" lIns="91425" tIns="91425" rIns="91425" bIns="91425" anchor="t" anchorCtr="0">
            <a:noAutofit/>
          </a:bodyPr>
          <a:lstStyle/>
          <a:p>
            <a:pPr lvl="0">
              <a:spcBef>
                <a:spcPts val="0"/>
              </a:spcBef>
              <a:buNone/>
            </a:pPr>
            <a:endParaRPr/>
          </a:p>
        </p:txBody>
      </p:sp>
      <p:sp>
        <p:nvSpPr>
          <p:cNvPr id="138" name="Shape 138"/>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0"/>
        <p:cNvGrpSpPr/>
        <p:nvPr/>
      </p:nvGrpSpPr>
      <p:grpSpPr>
        <a:xfrm>
          <a:off x="0" y="0"/>
          <a:ext cx="0" cy="0"/>
          <a:chOff x="0" y="0"/>
          <a:chExt cx="0" cy="0"/>
        </a:xfrm>
      </p:grpSpPr>
      <p:sp>
        <p:nvSpPr>
          <p:cNvPr id="11" name="Shape 11"/>
          <p:cNvSpPr txBox="1">
            <a:spLocks noGrp="1"/>
          </p:cNvSpPr>
          <p:nvPr>
            <p:ph type="ctrTitle"/>
          </p:nvPr>
        </p:nvSpPr>
        <p:spPr>
          <a:xfrm>
            <a:off x="311708" y="744575"/>
            <a:ext cx="8520599" cy="2052599"/>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52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5200">
                <a:solidFill>
                  <a:schemeClr val="dk1"/>
                </a:solidFill>
              </a:defRPr>
            </a:lvl2pPr>
            <a:lvl3pPr lvl="2" indent="0" algn="ctr">
              <a:spcBef>
                <a:spcPts val="0"/>
              </a:spcBef>
              <a:buClr>
                <a:schemeClr val="dk1"/>
              </a:buClr>
              <a:buFont typeface="Arial"/>
              <a:buNone/>
              <a:defRPr sz="5200">
                <a:solidFill>
                  <a:schemeClr val="dk1"/>
                </a:solidFill>
              </a:defRPr>
            </a:lvl3pPr>
            <a:lvl4pPr lvl="3" indent="0" algn="ctr">
              <a:spcBef>
                <a:spcPts val="0"/>
              </a:spcBef>
              <a:buClr>
                <a:schemeClr val="dk1"/>
              </a:buClr>
              <a:buFont typeface="Arial"/>
              <a:buNone/>
              <a:defRPr sz="5200">
                <a:solidFill>
                  <a:schemeClr val="dk1"/>
                </a:solidFill>
              </a:defRPr>
            </a:lvl4pPr>
            <a:lvl5pPr lvl="4" indent="0" algn="ctr">
              <a:spcBef>
                <a:spcPts val="0"/>
              </a:spcBef>
              <a:buClr>
                <a:schemeClr val="dk1"/>
              </a:buClr>
              <a:buFont typeface="Arial"/>
              <a:buNone/>
              <a:defRPr sz="5200">
                <a:solidFill>
                  <a:schemeClr val="dk1"/>
                </a:solidFill>
              </a:defRPr>
            </a:lvl5pPr>
            <a:lvl6pPr lvl="5" indent="0" algn="ctr">
              <a:spcBef>
                <a:spcPts val="0"/>
              </a:spcBef>
              <a:buClr>
                <a:schemeClr val="dk1"/>
              </a:buClr>
              <a:buFont typeface="Arial"/>
              <a:buNone/>
              <a:defRPr sz="5200">
                <a:solidFill>
                  <a:schemeClr val="dk1"/>
                </a:solidFill>
              </a:defRPr>
            </a:lvl6pPr>
            <a:lvl7pPr lvl="6" indent="0" algn="ctr">
              <a:spcBef>
                <a:spcPts val="0"/>
              </a:spcBef>
              <a:buClr>
                <a:schemeClr val="dk1"/>
              </a:buClr>
              <a:buFont typeface="Arial"/>
              <a:buNone/>
              <a:defRPr sz="5200">
                <a:solidFill>
                  <a:schemeClr val="dk1"/>
                </a:solidFill>
              </a:defRPr>
            </a:lvl7pPr>
            <a:lvl8pPr lvl="7" indent="0" algn="ctr">
              <a:spcBef>
                <a:spcPts val="0"/>
              </a:spcBef>
              <a:buClr>
                <a:schemeClr val="dk1"/>
              </a:buClr>
              <a:buFont typeface="Arial"/>
              <a:buNone/>
              <a:defRPr sz="5200">
                <a:solidFill>
                  <a:schemeClr val="dk1"/>
                </a:solidFill>
              </a:defRPr>
            </a:lvl8pPr>
            <a:lvl9pPr lvl="8" indent="0" algn="ctr">
              <a:spcBef>
                <a:spcPts val="0"/>
              </a:spcBef>
              <a:buClr>
                <a:schemeClr val="dk1"/>
              </a:buClr>
              <a:buFont typeface="Arial"/>
              <a:buNone/>
              <a:defRPr sz="5200">
                <a:solidFill>
                  <a:schemeClr val="dk1"/>
                </a:solidFill>
              </a:defRPr>
            </a:lvl9pPr>
          </a:lstStyle>
          <a:p>
            <a:endParaRPr/>
          </a:p>
        </p:txBody>
      </p:sp>
      <p:sp>
        <p:nvSpPr>
          <p:cNvPr id="12" name="Shape 12"/>
          <p:cNvSpPr txBox="1">
            <a:spLocks noGrp="1"/>
          </p:cNvSpPr>
          <p:nvPr>
            <p:ph type="subTitle" idx="1"/>
          </p:nvPr>
        </p:nvSpPr>
        <p:spPr>
          <a:xfrm>
            <a:off x="311700" y="2834125"/>
            <a:ext cx="8520599" cy="792600"/>
          </a:xfrm>
          <a:prstGeom prst="rect">
            <a:avLst/>
          </a:prstGeom>
          <a:noFill/>
          <a:ln>
            <a:noFill/>
          </a:ln>
        </p:spPr>
        <p:txBody>
          <a:bodyPr wrap="square" lIns="91425" tIns="91425" rIns="91425" bIns="91425" anchor="t" anchorCtr="0"/>
          <a:lstStyle>
            <a:lvl1pPr marL="285750" marR="0" lvl="0" indent="-285750" algn="ctr" rtl="0">
              <a:lnSpc>
                <a:spcPct val="100000"/>
              </a:lnSpc>
              <a:spcBef>
                <a:spcPts val="0"/>
              </a:spcBef>
              <a:spcAft>
                <a:spcPts val="0"/>
              </a:spcAft>
              <a:buClr>
                <a:schemeClr val="dk2"/>
              </a:buClr>
              <a:buFont typeface="Noto Sans Symbols"/>
              <a:buNone/>
              <a:defRPr sz="2800" b="0" i="0" u="none" strike="noStrike" cap="none">
                <a:solidFill>
                  <a:schemeClr val="dk2"/>
                </a:solidFill>
                <a:latin typeface="Arial"/>
                <a:ea typeface="Arial"/>
                <a:cs typeface="Arial"/>
                <a:sym typeface="Arial"/>
              </a:defRPr>
            </a:lvl1pPr>
            <a:lvl2pPr marL="0" marR="0" lvl="1"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2pPr>
            <a:lvl3pPr marL="0" marR="0" lvl="2"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3pPr>
            <a:lvl4pPr marL="0" marR="0" lvl="3"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4pPr>
            <a:lvl5pPr marL="0" marR="0" lvl="4"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5pPr>
            <a:lvl6pPr marL="0" marR="0" lvl="5"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6pPr>
            <a:lvl7pPr marL="0" marR="0" lvl="6"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7pPr>
            <a:lvl8pPr marL="0" marR="0" lvl="7"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8pPr>
            <a:lvl9pPr marL="0" marR="0" lvl="8"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9pPr>
          </a:lstStyle>
          <a:p>
            <a:endParaRPr/>
          </a:p>
        </p:txBody>
      </p:sp>
      <p:sp>
        <p:nvSpPr>
          <p:cNvPr id="13" name="Shape 13"/>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aption">
    <p:spTree>
      <p:nvGrpSpPr>
        <p:cNvPr id="1" name="Shape 48"/>
        <p:cNvGrpSpPr/>
        <p:nvPr/>
      </p:nvGrpSpPr>
      <p:grpSpPr>
        <a:xfrm>
          <a:off x="0" y="0"/>
          <a:ext cx="0" cy="0"/>
          <a:chOff x="0" y="0"/>
          <a:chExt cx="0" cy="0"/>
        </a:xfrm>
      </p:grpSpPr>
      <p:sp>
        <p:nvSpPr>
          <p:cNvPr id="49" name="Shape 49"/>
          <p:cNvSpPr txBox="1">
            <a:spLocks noGrp="1"/>
          </p:cNvSpPr>
          <p:nvPr>
            <p:ph type="body" idx="1"/>
          </p:nvPr>
        </p:nvSpPr>
        <p:spPr>
          <a:xfrm>
            <a:off x="311700" y="4230575"/>
            <a:ext cx="5998800" cy="605100"/>
          </a:xfrm>
          <a:prstGeom prst="rect">
            <a:avLst/>
          </a:prstGeom>
          <a:noFill/>
          <a:ln>
            <a:noFill/>
          </a:ln>
        </p:spPr>
        <p:txBody>
          <a:bodyPr wrap="square" lIns="91425" tIns="91425" rIns="91425" bIns="91425" anchor="ctr" anchorCtr="0"/>
          <a:lstStyle>
            <a:lvl1pPr marL="285750" marR="0" lvl="0" indent="-285750" algn="l" rtl="0">
              <a:lnSpc>
                <a:spcPct val="100000"/>
              </a:lnSpc>
              <a:spcBef>
                <a:spcPts val="0"/>
              </a:spcBef>
              <a:spcAft>
                <a:spcPts val="0"/>
              </a:spcAft>
              <a:buClr>
                <a:schemeClr val="dk2"/>
              </a:buClr>
              <a:buFont typeface="Noto Sans Symbols"/>
              <a:buNone/>
              <a:defRPr sz="1800" b="0" i="0" u="none" strike="noStrike" cap="none">
                <a:solidFill>
                  <a:schemeClr val="dk2"/>
                </a:solidFill>
                <a:latin typeface="Arial"/>
                <a:ea typeface="Arial"/>
                <a:cs typeface="Arial"/>
                <a:sym typeface="Arial"/>
              </a:defRPr>
            </a:lvl1pPr>
            <a:lvl2pPr marL="0" marR="0" lvl="1"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0" name="Shape 50"/>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ig number">
    <p:spTree>
      <p:nvGrpSpPr>
        <p:cNvPr id="1" name="Shape 51"/>
        <p:cNvGrpSpPr/>
        <p:nvPr/>
      </p:nvGrpSpPr>
      <p:grpSpPr>
        <a:xfrm>
          <a:off x="0" y="0"/>
          <a:ext cx="0" cy="0"/>
          <a:chOff x="0" y="0"/>
          <a:chExt cx="0" cy="0"/>
        </a:xfrm>
      </p:grpSpPr>
      <p:sp>
        <p:nvSpPr>
          <p:cNvPr id="52" name="Shape 52"/>
          <p:cNvSpPr txBox="1">
            <a:spLocks noGrp="1"/>
          </p:cNvSpPr>
          <p:nvPr>
            <p:ph type="title"/>
          </p:nvPr>
        </p:nvSpPr>
        <p:spPr>
          <a:xfrm>
            <a:off x="311700" y="1106125"/>
            <a:ext cx="8520599" cy="19635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120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12000">
                <a:solidFill>
                  <a:schemeClr val="dk1"/>
                </a:solidFill>
              </a:defRPr>
            </a:lvl2pPr>
            <a:lvl3pPr lvl="2" indent="0" algn="ctr">
              <a:spcBef>
                <a:spcPts val="0"/>
              </a:spcBef>
              <a:buClr>
                <a:schemeClr val="dk1"/>
              </a:buClr>
              <a:buFont typeface="Arial"/>
              <a:buNone/>
              <a:defRPr sz="12000">
                <a:solidFill>
                  <a:schemeClr val="dk1"/>
                </a:solidFill>
              </a:defRPr>
            </a:lvl3pPr>
            <a:lvl4pPr lvl="3" indent="0" algn="ctr">
              <a:spcBef>
                <a:spcPts val="0"/>
              </a:spcBef>
              <a:buClr>
                <a:schemeClr val="dk1"/>
              </a:buClr>
              <a:buFont typeface="Arial"/>
              <a:buNone/>
              <a:defRPr sz="12000">
                <a:solidFill>
                  <a:schemeClr val="dk1"/>
                </a:solidFill>
              </a:defRPr>
            </a:lvl4pPr>
            <a:lvl5pPr lvl="4" indent="0" algn="ctr">
              <a:spcBef>
                <a:spcPts val="0"/>
              </a:spcBef>
              <a:buClr>
                <a:schemeClr val="dk1"/>
              </a:buClr>
              <a:buFont typeface="Arial"/>
              <a:buNone/>
              <a:defRPr sz="12000">
                <a:solidFill>
                  <a:schemeClr val="dk1"/>
                </a:solidFill>
              </a:defRPr>
            </a:lvl5pPr>
            <a:lvl6pPr lvl="5" indent="0" algn="ctr">
              <a:spcBef>
                <a:spcPts val="0"/>
              </a:spcBef>
              <a:buClr>
                <a:schemeClr val="dk1"/>
              </a:buClr>
              <a:buFont typeface="Arial"/>
              <a:buNone/>
              <a:defRPr sz="12000">
                <a:solidFill>
                  <a:schemeClr val="dk1"/>
                </a:solidFill>
              </a:defRPr>
            </a:lvl6pPr>
            <a:lvl7pPr lvl="6" indent="0" algn="ctr">
              <a:spcBef>
                <a:spcPts val="0"/>
              </a:spcBef>
              <a:buClr>
                <a:schemeClr val="dk1"/>
              </a:buClr>
              <a:buFont typeface="Arial"/>
              <a:buNone/>
              <a:defRPr sz="12000">
                <a:solidFill>
                  <a:schemeClr val="dk1"/>
                </a:solidFill>
              </a:defRPr>
            </a:lvl7pPr>
            <a:lvl8pPr lvl="7" indent="0" algn="ctr">
              <a:spcBef>
                <a:spcPts val="0"/>
              </a:spcBef>
              <a:buClr>
                <a:schemeClr val="dk1"/>
              </a:buClr>
              <a:buFont typeface="Arial"/>
              <a:buNone/>
              <a:defRPr sz="12000">
                <a:solidFill>
                  <a:schemeClr val="dk1"/>
                </a:solidFill>
              </a:defRPr>
            </a:lvl8pPr>
            <a:lvl9pPr lvl="8" indent="0" algn="ctr">
              <a:spcBef>
                <a:spcPts val="0"/>
              </a:spcBef>
              <a:buClr>
                <a:schemeClr val="dk1"/>
              </a:buClr>
              <a:buFont typeface="Arial"/>
              <a:buNone/>
              <a:defRPr sz="12000">
                <a:solidFill>
                  <a:schemeClr val="dk1"/>
                </a:solidFill>
              </a:defRPr>
            </a:lvl9pPr>
          </a:lstStyle>
          <a:p>
            <a:endParaRPr/>
          </a:p>
        </p:txBody>
      </p:sp>
      <p:sp>
        <p:nvSpPr>
          <p:cNvPr id="53" name="Shape 53"/>
          <p:cNvSpPr txBox="1">
            <a:spLocks noGrp="1"/>
          </p:cNvSpPr>
          <p:nvPr>
            <p:ph type="body" idx="1"/>
          </p:nvPr>
        </p:nvSpPr>
        <p:spPr>
          <a:xfrm>
            <a:off x="311700" y="3152225"/>
            <a:ext cx="8520599" cy="1300800"/>
          </a:xfrm>
          <a:prstGeom prst="rect">
            <a:avLst/>
          </a:prstGeom>
          <a:noFill/>
          <a:ln>
            <a:noFill/>
          </a:ln>
        </p:spPr>
        <p:txBody>
          <a:bodyPr wrap="square" lIns="91425" tIns="91425" rIns="91425" bIns="91425" anchor="t" anchorCtr="0"/>
          <a:lstStyle>
            <a:lvl1pPr marL="285750" marR="0" lvl="0" indent="-171450" algn="ctr" rtl="0">
              <a:lnSpc>
                <a:spcPct val="115000"/>
              </a:lnSpc>
              <a:spcBef>
                <a:spcPts val="0"/>
              </a:spcBef>
              <a:spcAft>
                <a:spcPts val="1600"/>
              </a:spcAft>
              <a:buClr>
                <a:schemeClr val="dk2"/>
              </a:buClr>
              <a:buSzPct val="100000"/>
              <a:buFont typeface="Noto Sans Symbols"/>
              <a:buChar char="●"/>
              <a:defRPr sz="1800" b="0" i="0" u="none" strike="noStrike" cap="none">
                <a:solidFill>
                  <a:schemeClr val="dk2"/>
                </a:solidFill>
                <a:latin typeface="Arial"/>
                <a:ea typeface="Arial"/>
                <a:cs typeface="Arial"/>
                <a:sym typeface="Arial"/>
              </a:defRPr>
            </a:lvl1pPr>
            <a:lvl2pPr marL="0" marR="0" lvl="1"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54" name="Shape 54"/>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5"/>
        <p:cNvGrpSpPr/>
        <p:nvPr/>
      </p:nvGrpSpPr>
      <p:grpSpPr>
        <a:xfrm>
          <a:off x="0" y="0"/>
          <a:ext cx="0" cy="0"/>
          <a:chOff x="0" y="0"/>
          <a:chExt cx="0" cy="0"/>
        </a:xfrm>
      </p:grpSpPr>
      <p:sp>
        <p:nvSpPr>
          <p:cNvPr id="56" name="Shape 56"/>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4"/>
        <p:cNvGrpSpPr/>
        <p:nvPr/>
      </p:nvGrpSpPr>
      <p:grpSpPr>
        <a:xfrm>
          <a:off x="0" y="0"/>
          <a:ext cx="0" cy="0"/>
          <a:chOff x="0" y="0"/>
          <a:chExt cx="0" cy="0"/>
        </a:xfrm>
      </p:grpSpPr>
      <p:sp>
        <p:nvSpPr>
          <p:cNvPr id="15" name="Shape 15"/>
          <p:cNvSpPr txBox="1">
            <a:spLocks noGrp="1"/>
          </p:cNvSpPr>
          <p:nvPr>
            <p:ph type="title"/>
          </p:nvPr>
        </p:nvSpPr>
        <p:spPr>
          <a:xfrm>
            <a:off x="311700" y="2150850"/>
            <a:ext cx="8520599" cy="841800"/>
          </a:xfrm>
          <a:prstGeom prst="rect">
            <a:avLst/>
          </a:prstGeom>
          <a:noFill/>
          <a:ln>
            <a:noFill/>
          </a:ln>
        </p:spPr>
        <p:txBody>
          <a:bodyPr wrap="square" lIns="91425" tIns="91425" rIns="91425" bIns="91425" anchor="ctr" anchorCtr="0"/>
          <a:lstStyle>
            <a:lvl1pPr marL="0" marR="0" lvl="0" indent="0" algn="ctr" rtl="0">
              <a:lnSpc>
                <a:spcPct val="100000"/>
              </a:lnSpc>
              <a:spcBef>
                <a:spcPts val="0"/>
              </a:spcBef>
              <a:spcAft>
                <a:spcPts val="0"/>
              </a:spcAft>
              <a:buClr>
                <a:schemeClr val="dk1"/>
              </a:buClr>
              <a:buFont typeface="Arial"/>
              <a:buNone/>
              <a:defRPr sz="36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3600">
                <a:solidFill>
                  <a:schemeClr val="dk1"/>
                </a:solidFill>
              </a:defRPr>
            </a:lvl2pPr>
            <a:lvl3pPr lvl="2" indent="0" algn="ctr">
              <a:spcBef>
                <a:spcPts val="0"/>
              </a:spcBef>
              <a:buClr>
                <a:schemeClr val="dk1"/>
              </a:buClr>
              <a:buFont typeface="Arial"/>
              <a:buNone/>
              <a:defRPr sz="3600">
                <a:solidFill>
                  <a:schemeClr val="dk1"/>
                </a:solidFill>
              </a:defRPr>
            </a:lvl3pPr>
            <a:lvl4pPr lvl="3" indent="0" algn="ctr">
              <a:spcBef>
                <a:spcPts val="0"/>
              </a:spcBef>
              <a:buClr>
                <a:schemeClr val="dk1"/>
              </a:buClr>
              <a:buFont typeface="Arial"/>
              <a:buNone/>
              <a:defRPr sz="3600">
                <a:solidFill>
                  <a:schemeClr val="dk1"/>
                </a:solidFill>
              </a:defRPr>
            </a:lvl4pPr>
            <a:lvl5pPr lvl="4" indent="0" algn="ctr">
              <a:spcBef>
                <a:spcPts val="0"/>
              </a:spcBef>
              <a:buClr>
                <a:schemeClr val="dk1"/>
              </a:buClr>
              <a:buFont typeface="Arial"/>
              <a:buNone/>
              <a:defRPr sz="3600">
                <a:solidFill>
                  <a:schemeClr val="dk1"/>
                </a:solidFill>
              </a:defRPr>
            </a:lvl5pPr>
            <a:lvl6pPr lvl="5" indent="0" algn="ctr">
              <a:spcBef>
                <a:spcPts val="0"/>
              </a:spcBef>
              <a:buClr>
                <a:schemeClr val="dk1"/>
              </a:buClr>
              <a:buFont typeface="Arial"/>
              <a:buNone/>
              <a:defRPr sz="3600">
                <a:solidFill>
                  <a:schemeClr val="dk1"/>
                </a:solidFill>
              </a:defRPr>
            </a:lvl6pPr>
            <a:lvl7pPr lvl="6" indent="0" algn="ctr">
              <a:spcBef>
                <a:spcPts val="0"/>
              </a:spcBef>
              <a:buClr>
                <a:schemeClr val="dk1"/>
              </a:buClr>
              <a:buFont typeface="Arial"/>
              <a:buNone/>
              <a:defRPr sz="3600">
                <a:solidFill>
                  <a:schemeClr val="dk1"/>
                </a:solidFill>
              </a:defRPr>
            </a:lvl7pPr>
            <a:lvl8pPr lvl="7" indent="0" algn="ctr">
              <a:spcBef>
                <a:spcPts val="0"/>
              </a:spcBef>
              <a:buClr>
                <a:schemeClr val="dk1"/>
              </a:buClr>
              <a:buFont typeface="Arial"/>
              <a:buNone/>
              <a:defRPr sz="3600">
                <a:solidFill>
                  <a:schemeClr val="dk1"/>
                </a:solidFill>
              </a:defRPr>
            </a:lvl8pPr>
            <a:lvl9pPr lvl="8" indent="0" algn="ctr">
              <a:spcBef>
                <a:spcPts val="0"/>
              </a:spcBef>
              <a:buClr>
                <a:schemeClr val="dk1"/>
              </a:buClr>
              <a:buFont typeface="Arial"/>
              <a:buNone/>
              <a:defRPr sz="3600">
                <a:solidFill>
                  <a:schemeClr val="dk1"/>
                </a:solidFill>
              </a:defRPr>
            </a:lvl9pPr>
          </a:lstStyle>
          <a:p>
            <a:endParaRPr/>
          </a:p>
        </p:txBody>
      </p:sp>
      <p:sp>
        <p:nvSpPr>
          <p:cNvPr id="16" name="Shape 16"/>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19" name="Shape 19"/>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285750" marR="0" lvl="0" indent="-171450" algn="l" rtl="0">
              <a:lnSpc>
                <a:spcPct val="115000"/>
              </a:lnSpc>
              <a:spcBef>
                <a:spcPts val="0"/>
              </a:spcBef>
              <a:spcAft>
                <a:spcPts val="1600"/>
              </a:spcAft>
              <a:buClr>
                <a:schemeClr val="dk2"/>
              </a:buClr>
              <a:buSzPct val="100000"/>
              <a:buFont typeface="Noto Sans Symbols"/>
              <a:buChar char="●"/>
              <a:defRPr sz="1800" b="0" i="0" u="none" strike="noStrike" cap="none">
                <a:solidFill>
                  <a:schemeClr val="dk2"/>
                </a:solidFill>
                <a:latin typeface="Arial"/>
                <a:ea typeface="Arial"/>
                <a:cs typeface="Arial"/>
                <a:sym typeface="Arial"/>
              </a:defRPr>
            </a:lvl1pPr>
            <a:lvl2pPr marL="0" marR="0" lvl="1"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3" name="Shape 23"/>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285750" marR="0" lvl="0" indent="-171450" algn="l" rtl="0">
              <a:lnSpc>
                <a:spcPct val="115000"/>
              </a:lnSpc>
              <a:spcBef>
                <a:spcPts val="0"/>
              </a:spcBef>
              <a:spcAft>
                <a:spcPts val="1600"/>
              </a:spcAft>
              <a:buClr>
                <a:schemeClr val="dk2"/>
              </a:buClr>
              <a:buSzPct val="100000"/>
              <a:buFont typeface="Noto Sans Symbols"/>
              <a:buChar char="●"/>
              <a:defRPr sz="1800" b="0" i="0" u="none" strike="noStrike" cap="none">
                <a:solidFill>
                  <a:schemeClr val="dk2"/>
                </a:solidFill>
                <a:latin typeface="Arial"/>
                <a:ea typeface="Arial"/>
                <a:cs typeface="Arial"/>
                <a:sym typeface="Arial"/>
              </a:defRPr>
            </a:lvl1pPr>
            <a:lvl2pPr marL="0" marR="0" lvl="1"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 name="Shape 24"/>
          <p:cNvSpPr txBox="1">
            <a:spLocks noGrp="1"/>
          </p:cNvSpPr>
          <p:nvPr>
            <p:ph type="dt" idx="10"/>
          </p:nvPr>
        </p:nvSpPr>
        <p:spPr>
          <a:xfrm>
            <a:off x="457200" y="4767262"/>
            <a:ext cx="2133599" cy="273843"/>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25" name="Shape 25"/>
          <p:cNvSpPr txBox="1">
            <a:spLocks noGrp="1"/>
          </p:cNvSpPr>
          <p:nvPr>
            <p:ph type="ftr" idx="11"/>
          </p:nvPr>
        </p:nvSpPr>
        <p:spPr>
          <a:xfrm>
            <a:off x="3124200" y="4767262"/>
            <a:ext cx="2895600" cy="273843"/>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1pPr>
            <a:lvl2pPr marL="0" marR="0" lvl="1"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2pPr>
            <a:lvl3pPr marL="0" marR="0" lvl="2"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3pPr>
            <a:lvl4pPr marL="0" marR="0" lvl="3"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4pPr>
            <a:lvl5pPr marL="0" marR="0" lvl="4"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5pPr>
            <a:lvl6pPr marL="0" marR="0" lvl="5"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6pPr>
            <a:lvl7pPr marL="0" marR="0" lvl="6"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7pPr>
            <a:lvl8pPr marL="0" marR="0" lvl="7"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8pPr>
            <a:lvl9pPr marL="0" marR="0" lvl="8" indent="0" algn="l" rtl="0">
              <a:lnSpc>
                <a:spcPct val="100000"/>
              </a:lnSpc>
              <a:spcBef>
                <a:spcPts val="0"/>
              </a:spcBef>
              <a:spcAft>
                <a:spcPts val="0"/>
              </a:spcAft>
              <a:buClr>
                <a:srgbClr val="000000"/>
              </a:buClr>
              <a:buFont typeface="Arial"/>
              <a:buNone/>
              <a:defRPr sz="1400" b="0" i="0" u="none" strike="noStrike" cap="none">
                <a:solidFill>
                  <a:srgbClr val="000000"/>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9" name="Shape 29"/>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lstStyle>
            <a:lvl1pPr marL="285750" marR="0" lvl="0" indent="-196850" algn="l" rtl="0">
              <a:lnSpc>
                <a:spcPct val="115000"/>
              </a:lnSpc>
              <a:spcBef>
                <a:spcPts val="0"/>
              </a:spcBef>
              <a:spcAft>
                <a:spcPts val="1600"/>
              </a:spcAft>
              <a:buClr>
                <a:schemeClr val="dk2"/>
              </a:buClr>
              <a:buSzPct val="100000"/>
              <a:buFont typeface="Noto Sans Symbols"/>
              <a:buChar char="●"/>
              <a:defRPr sz="1400" b="0" i="0" u="none" strike="noStrike" cap="none">
                <a:solidFill>
                  <a:schemeClr val="dk2"/>
                </a:solidFill>
                <a:latin typeface="Arial"/>
                <a:ea typeface="Arial"/>
                <a:cs typeface="Arial"/>
                <a:sym typeface="Arial"/>
              </a:defRPr>
            </a:lvl1pPr>
            <a:lvl2pPr marL="0" marR="0" lvl="1"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0" marR="0" lvl="2"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0" marR="0" lvl="3"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0" marR="0" lvl="4"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0" marR="0" lvl="5"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0" marR="0" lvl="6"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0" marR="0" lvl="7"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0" marR="0" lvl="8"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30" name="Shape 30"/>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lstStyle>
            <a:lvl1pPr marL="285750" marR="0" lvl="0" indent="-196850" algn="l" rtl="0">
              <a:lnSpc>
                <a:spcPct val="115000"/>
              </a:lnSpc>
              <a:spcBef>
                <a:spcPts val="0"/>
              </a:spcBef>
              <a:spcAft>
                <a:spcPts val="1600"/>
              </a:spcAft>
              <a:buClr>
                <a:schemeClr val="dk2"/>
              </a:buClr>
              <a:buSzPct val="100000"/>
              <a:buFont typeface="Noto Sans Symbols"/>
              <a:buChar char="●"/>
              <a:defRPr sz="1400" b="0" i="0" u="none" strike="noStrike" cap="none">
                <a:solidFill>
                  <a:schemeClr val="dk2"/>
                </a:solidFill>
                <a:latin typeface="Arial"/>
                <a:ea typeface="Arial"/>
                <a:cs typeface="Arial"/>
                <a:sym typeface="Arial"/>
              </a:defRPr>
            </a:lvl1pPr>
            <a:lvl2pPr marL="0" marR="0" lvl="1"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0" marR="0" lvl="2"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0" marR="0" lvl="3"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0" marR="0" lvl="4"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0" marR="0" lvl="5"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0" marR="0" lvl="6"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0" marR="0" lvl="7"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0" marR="0" lvl="8"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31" name="Shape 31"/>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34" name="Shape 34"/>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311700" y="555600"/>
            <a:ext cx="2807999" cy="755699"/>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400">
                <a:solidFill>
                  <a:schemeClr val="dk1"/>
                </a:solidFill>
              </a:defRPr>
            </a:lvl2pPr>
            <a:lvl3pPr lvl="2" indent="0">
              <a:spcBef>
                <a:spcPts val="0"/>
              </a:spcBef>
              <a:buClr>
                <a:schemeClr val="dk1"/>
              </a:buClr>
              <a:buFont typeface="Arial"/>
              <a:buNone/>
              <a:defRPr sz="2400">
                <a:solidFill>
                  <a:schemeClr val="dk1"/>
                </a:solidFill>
              </a:defRPr>
            </a:lvl3pPr>
            <a:lvl4pPr lvl="3" indent="0">
              <a:spcBef>
                <a:spcPts val="0"/>
              </a:spcBef>
              <a:buClr>
                <a:schemeClr val="dk1"/>
              </a:buClr>
              <a:buFont typeface="Arial"/>
              <a:buNone/>
              <a:defRPr sz="2400">
                <a:solidFill>
                  <a:schemeClr val="dk1"/>
                </a:solidFill>
              </a:defRPr>
            </a:lvl4pPr>
            <a:lvl5pPr lvl="4" indent="0">
              <a:spcBef>
                <a:spcPts val="0"/>
              </a:spcBef>
              <a:buClr>
                <a:schemeClr val="dk1"/>
              </a:buClr>
              <a:buFont typeface="Arial"/>
              <a:buNone/>
              <a:defRPr sz="2400">
                <a:solidFill>
                  <a:schemeClr val="dk1"/>
                </a:solidFill>
              </a:defRPr>
            </a:lvl5pPr>
            <a:lvl6pPr lvl="5" indent="0">
              <a:spcBef>
                <a:spcPts val="0"/>
              </a:spcBef>
              <a:buClr>
                <a:schemeClr val="dk1"/>
              </a:buClr>
              <a:buFont typeface="Arial"/>
              <a:buNone/>
              <a:defRPr sz="2400">
                <a:solidFill>
                  <a:schemeClr val="dk1"/>
                </a:solidFill>
              </a:defRPr>
            </a:lvl6pPr>
            <a:lvl7pPr lvl="6" indent="0">
              <a:spcBef>
                <a:spcPts val="0"/>
              </a:spcBef>
              <a:buClr>
                <a:schemeClr val="dk1"/>
              </a:buClr>
              <a:buFont typeface="Arial"/>
              <a:buNone/>
              <a:defRPr sz="2400">
                <a:solidFill>
                  <a:schemeClr val="dk1"/>
                </a:solidFill>
              </a:defRPr>
            </a:lvl7pPr>
            <a:lvl8pPr lvl="7" indent="0">
              <a:spcBef>
                <a:spcPts val="0"/>
              </a:spcBef>
              <a:buClr>
                <a:schemeClr val="dk1"/>
              </a:buClr>
              <a:buFont typeface="Arial"/>
              <a:buNone/>
              <a:defRPr sz="2400">
                <a:solidFill>
                  <a:schemeClr val="dk1"/>
                </a:solidFill>
              </a:defRPr>
            </a:lvl8pPr>
            <a:lvl9pPr lvl="8" indent="0">
              <a:spcBef>
                <a:spcPts val="0"/>
              </a:spcBef>
              <a:buClr>
                <a:schemeClr val="dk1"/>
              </a:buClr>
              <a:buFont typeface="Arial"/>
              <a:buNone/>
              <a:defRPr sz="2400">
                <a:solidFill>
                  <a:schemeClr val="dk1"/>
                </a:solidFill>
              </a:defRPr>
            </a:lvl9pPr>
          </a:lstStyle>
          <a:p>
            <a:endParaRPr/>
          </a:p>
        </p:txBody>
      </p:sp>
      <p:sp>
        <p:nvSpPr>
          <p:cNvPr id="37" name="Shape 37"/>
          <p:cNvSpPr txBox="1">
            <a:spLocks noGrp="1"/>
          </p:cNvSpPr>
          <p:nvPr>
            <p:ph type="body" idx="1"/>
          </p:nvPr>
        </p:nvSpPr>
        <p:spPr>
          <a:xfrm>
            <a:off x="311700" y="1389600"/>
            <a:ext cx="2807999" cy="3179400"/>
          </a:xfrm>
          <a:prstGeom prst="rect">
            <a:avLst/>
          </a:prstGeom>
          <a:noFill/>
          <a:ln>
            <a:noFill/>
          </a:ln>
        </p:spPr>
        <p:txBody>
          <a:bodyPr wrap="square" lIns="91425" tIns="91425" rIns="91425" bIns="91425" anchor="t" anchorCtr="0"/>
          <a:lstStyle>
            <a:lvl1pPr marL="285750" marR="0" lvl="0" indent="-209550" algn="l" rtl="0">
              <a:lnSpc>
                <a:spcPct val="115000"/>
              </a:lnSpc>
              <a:spcBef>
                <a:spcPts val="0"/>
              </a:spcBef>
              <a:spcAft>
                <a:spcPts val="1600"/>
              </a:spcAft>
              <a:buClr>
                <a:schemeClr val="dk2"/>
              </a:buClr>
              <a:buSzPct val="100000"/>
              <a:buFont typeface="Noto Sans Symbols"/>
              <a:buChar char="●"/>
              <a:defRPr sz="1200" b="0" i="0" u="none" strike="noStrike" cap="none">
                <a:solidFill>
                  <a:schemeClr val="dk2"/>
                </a:solidFill>
                <a:latin typeface="Arial"/>
                <a:ea typeface="Arial"/>
                <a:cs typeface="Arial"/>
                <a:sym typeface="Arial"/>
              </a:defRPr>
            </a:lvl1pPr>
            <a:lvl2pPr marL="0" marR="0" lvl="1"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0" marR="0" lvl="2"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0" marR="0" lvl="3"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0" marR="0" lvl="4"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0" marR="0" lvl="5"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0" marR="0" lvl="6"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0" marR="0" lvl="7"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0" marR="0" lvl="8" indent="7620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38" name="Shape 38"/>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Main point">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490250" y="450150"/>
            <a:ext cx="6367800" cy="40908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dk1"/>
              </a:buClr>
              <a:buFont typeface="Arial"/>
              <a:buNone/>
              <a:defRPr sz="4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4800">
                <a:solidFill>
                  <a:schemeClr val="dk1"/>
                </a:solidFill>
              </a:defRPr>
            </a:lvl2pPr>
            <a:lvl3pPr lvl="2" indent="0">
              <a:spcBef>
                <a:spcPts val="0"/>
              </a:spcBef>
              <a:buClr>
                <a:schemeClr val="dk1"/>
              </a:buClr>
              <a:buFont typeface="Arial"/>
              <a:buNone/>
              <a:defRPr sz="4800">
                <a:solidFill>
                  <a:schemeClr val="dk1"/>
                </a:solidFill>
              </a:defRPr>
            </a:lvl3pPr>
            <a:lvl4pPr lvl="3" indent="0">
              <a:spcBef>
                <a:spcPts val="0"/>
              </a:spcBef>
              <a:buClr>
                <a:schemeClr val="dk1"/>
              </a:buClr>
              <a:buFont typeface="Arial"/>
              <a:buNone/>
              <a:defRPr sz="4800">
                <a:solidFill>
                  <a:schemeClr val="dk1"/>
                </a:solidFill>
              </a:defRPr>
            </a:lvl4pPr>
            <a:lvl5pPr lvl="4" indent="0">
              <a:spcBef>
                <a:spcPts val="0"/>
              </a:spcBef>
              <a:buClr>
                <a:schemeClr val="dk1"/>
              </a:buClr>
              <a:buFont typeface="Arial"/>
              <a:buNone/>
              <a:defRPr sz="4800">
                <a:solidFill>
                  <a:schemeClr val="dk1"/>
                </a:solidFill>
              </a:defRPr>
            </a:lvl5pPr>
            <a:lvl6pPr lvl="5" indent="0">
              <a:spcBef>
                <a:spcPts val="0"/>
              </a:spcBef>
              <a:buClr>
                <a:schemeClr val="dk1"/>
              </a:buClr>
              <a:buFont typeface="Arial"/>
              <a:buNone/>
              <a:defRPr sz="4800">
                <a:solidFill>
                  <a:schemeClr val="dk1"/>
                </a:solidFill>
              </a:defRPr>
            </a:lvl6pPr>
            <a:lvl7pPr lvl="6" indent="0">
              <a:spcBef>
                <a:spcPts val="0"/>
              </a:spcBef>
              <a:buClr>
                <a:schemeClr val="dk1"/>
              </a:buClr>
              <a:buFont typeface="Arial"/>
              <a:buNone/>
              <a:defRPr sz="4800">
                <a:solidFill>
                  <a:schemeClr val="dk1"/>
                </a:solidFill>
              </a:defRPr>
            </a:lvl7pPr>
            <a:lvl8pPr lvl="7" indent="0">
              <a:spcBef>
                <a:spcPts val="0"/>
              </a:spcBef>
              <a:buClr>
                <a:schemeClr val="dk1"/>
              </a:buClr>
              <a:buFont typeface="Arial"/>
              <a:buNone/>
              <a:defRPr sz="4800">
                <a:solidFill>
                  <a:schemeClr val="dk1"/>
                </a:solidFill>
              </a:defRPr>
            </a:lvl8pPr>
            <a:lvl9pPr lvl="8" indent="0">
              <a:spcBef>
                <a:spcPts val="0"/>
              </a:spcBef>
              <a:buClr>
                <a:schemeClr val="dk1"/>
              </a:buClr>
              <a:buFont typeface="Arial"/>
              <a:buNone/>
              <a:defRPr sz="4800">
                <a:solidFill>
                  <a:schemeClr val="dk1"/>
                </a:solidFill>
              </a:defRPr>
            </a:lvl9pPr>
          </a:lstStyle>
          <a:p>
            <a:endParaRPr/>
          </a:p>
        </p:txBody>
      </p:sp>
      <p:sp>
        <p:nvSpPr>
          <p:cNvPr id="41" name="Shape 41"/>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2"/>
        <p:cNvGrpSpPr/>
        <p:nvPr/>
      </p:nvGrpSpPr>
      <p:grpSpPr>
        <a:xfrm>
          <a:off x="0" y="0"/>
          <a:ext cx="0" cy="0"/>
          <a:chOff x="0" y="0"/>
          <a:chExt cx="0" cy="0"/>
        </a:xfrm>
      </p:grpSpPr>
      <p:sp>
        <p:nvSpPr>
          <p:cNvPr id="43" name="Shape 43"/>
          <p:cNvSpPr/>
          <p:nvPr/>
        </p:nvSpPr>
        <p:spPr>
          <a:xfrm>
            <a:off x="4572000" y="-125"/>
            <a:ext cx="4572000" cy="5143499"/>
          </a:xfrm>
          <a:prstGeom prst="rect">
            <a:avLst/>
          </a:prstGeom>
          <a:solidFill>
            <a:schemeClr val="lt2"/>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4" name="Shape 44"/>
          <p:cNvSpPr txBox="1">
            <a:spLocks noGrp="1"/>
          </p:cNvSpPr>
          <p:nvPr>
            <p:ph type="title"/>
          </p:nvPr>
        </p:nvSpPr>
        <p:spPr>
          <a:xfrm>
            <a:off x="265500" y="1233175"/>
            <a:ext cx="4045199" cy="14823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42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4200">
                <a:solidFill>
                  <a:schemeClr val="dk1"/>
                </a:solidFill>
              </a:defRPr>
            </a:lvl2pPr>
            <a:lvl3pPr lvl="2" indent="0" algn="ctr">
              <a:spcBef>
                <a:spcPts val="0"/>
              </a:spcBef>
              <a:buClr>
                <a:schemeClr val="dk1"/>
              </a:buClr>
              <a:buFont typeface="Arial"/>
              <a:buNone/>
              <a:defRPr sz="4200">
                <a:solidFill>
                  <a:schemeClr val="dk1"/>
                </a:solidFill>
              </a:defRPr>
            </a:lvl3pPr>
            <a:lvl4pPr lvl="3" indent="0" algn="ctr">
              <a:spcBef>
                <a:spcPts val="0"/>
              </a:spcBef>
              <a:buClr>
                <a:schemeClr val="dk1"/>
              </a:buClr>
              <a:buFont typeface="Arial"/>
              <a:buNone/>
              <a:defRPr sz="4200">
                <a:solidFill>
                  <a:schemeClr val="dk1"/>
                </a:solidFill>
              </a:defRPr>
            </a:lvl4pPr>
            <a:lvl5pPr lvl="4" indent="0" algn="ctr">
              <a:spcBef>
                <a:spcPts val="0"/>
              </a:spcBef>
              <a:buClr>
                <a:schemeClr val="dk1"/>
              </a:buClr>
              <a:buFont typeface="Arial"/>
              <a:buNone/>
              <a:defRPr sz="4200">
                <a:solidFill>
                  <a:schemeClr val="dk1"/>
                </a:solidFill>
              </a:defRPr>
            </a:lvl5pPr>
            <a:lvl6pPr lvl="5" indent="0" algn="ctr">
              <a:spcBef>
                <a:spcPts val="0"/>
              </a:spcBef>
              <a:buClr>
                <a:schemeClr val="dk1"/>
              </a:buClr>
              <a:buFont typeface="Arial"/>
              <a:buNone/>
              <a:defRPr sz="4200">
                <a:solidFill>
                  <a:schemeClr val="dk1"/>
                </a:solidFill>
              </a:defRPr>
            </a:lvl6pPr>
            <a:lvl7pPr lvl="6" indent="0" algn="ctr">
              <a:spcBef>
                <a:spcPts val="0"/>
              </a:spcBef>
              <a:buClr>
                <a:schemeClr val="dk1"/>
              </a:buClr>
              <a:buFont typeface="Arial"/>
              <a:buNone/>
              <a:defRPr sz="4200">
                <a:solidFill>
                  <a:schemeClr val="dk1"/>
                </a:solidFill>
              </a:defRPr>
            </a:lvl7pPr>
            <a:lvl8pPr lvl="7" indent="0" algn="ctr">
              <a:spcBef>
                <a:spcPts val="0"/>
              </a:spcBef>
              <a:buClr>
                <a:schemeClr val="dk1"/>
              </a:buClr>
              <a:buFont typeface="Arial"/>
              <a:buNone/>
              <a:defRPr sz="4200">
                <a:solidFill>
                  <a:schemeClr val="dk1"/>
                </a:solidFill>
              </a:defRPr>
            </a:lvl8pPr>
            <a:lvl9pPr lvl="8" indent="0" algn="ctr">
              <a:spcBef>
                <a:spcPts val="0"/>
              </a:spcBef>
              <a:buClr>
                <a:schemeClr val="dk1"/>
              </a:buClr>
              <a:buFont typeface="Arial"/>
              <a:buNone/>
              <a:defRPr sz="4200">
                <a:solidFill>
                  <a:schemeClr val="dk1"/>
                </a:solidFill>
              </a:defRPr>
            </a:lvl9pPr>
          </a:lstStyle>
          <a:p>
            <a:endParaRPr/>
          </a:p>
        </p:txBody>
      </p:sp>
      <p:sp>
        <p:nvSpPr>
          <p:cNvPr id="45" name="Shape 45"/>
          <p:cNvSpPr txBox="1">
            <a:spLocks noGrp="1"/>
          </p:cNvSpPr>
          <p:nvPr>
            <p:ph type="subTitle" idx="1"/>
          </p:nvPr>
        </p:nvSpPr>
        <p:spPr>
          <a:xfrm>
            <a:off x="265500" y="2803075"/>
            <a:ext cx="4045199" cy="1235100"/>
          </a:xfrm>
          <a:prstGeom prst="rect">
            <a:avLst/>
          </a:prstGeom>
          <a:noFill/>
          <a:ln>
            <a:noFill/>
          </a:ln>
        </p:spPr>
        <p:txBody>
          <a:bodyPr wrap="square" lIns="91425" tIns="91425" rIns="91425" bIns="91425" anchor="t" anchorCtr="0"/>
          <a:lstStyle>
            <a:lvl1pPr marL="285750" marR="0" lvl="0" indent="-285750" algn="ctr" rtl="0">
              <a:lnSpc>
                <a:spcPct val="100000"/>
              </a:lnSpc>
              <a:spcBef>
                <a:spcPts val="0"/>
              </a:spcBef>
              <a:spcAft>
                <a:spcPts val="0"/>
              </a:spcAft>
              <a:buClr>
                <a:schemeClr val="dk2"/>
              </a:buClr>
              <a:buFont typeface="Noto Sans Symbols"/>
              <a:buNone/>
              <a:defRPr sz="2100" b="0" i="0" u="none" strike="noStrike" cap="none">
                <a:solidFill>
                  <a:schemeClr val="dk2"/>
                </a:solidFill>
                <a:latin typeface="Arial"/>
                <a:ea typeface="Arial"/>
                <a:cs typeface="Arial"/>
                <a:sym typeface="Arial"/>
              </a:defRPr>
            </a:lvl1pPr>
            <a:lvl2pPr marL="0" marR="0" lvl="1"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2pPr>
            <a:lvl3pPr marL="0" marR="0" lvl="2"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3pPr>
            <a:lvl4pPr marL="0" marR="0" lvl="3"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4pPr>
            <a:lvl5pPr marL="0" marR="0" lvl="4"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5pPr>
            <a:lvl6pPr marL="0" marR="0" lvl="5"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6pPr>
            <a:lvl7pPr marL="0" marR="0" lvl="6"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7pPr>
            <a:lvl8pPr marL="0" marR="0" lvl="7"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8pPr>
            <a:lvl9pPr marL="0" marR="0" lvl="8"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9pPr>
          </a:lstStyle>
          <a:p>
            <a:endParaRPr/>
          </a:p>
        </p:txBody>
      </p:sp>
      <p:sp>
        <p:nvSpPr>
          <p:cNvPr id="46" name="Shape 46"/>
          <p:cNvSpPr txBox="1">
            <a:spLocks noGrp="1"/>
          </p:cNvSpPr>
          <p:nvPr>
            <p:ph type="body" idx="2"/>
          </p:nvPr>
        </p:nvSpPr>
        <p:spPr>
          <a:xfrm>
            <a:off x="4939500" y="724075"/>
            <a:ext cx="3837000" cy="3695099"/>
          </a:xfrm>
          <a:prstGeom prst="rect">
            <a:avLst/>
          </a:prstGeom>
          <a:noFill/>
          <a:ln>
            <a:noFill/>
          </a:ln>
        </p:spPr>
        <p:txBody>
          <a:bodyPr wrap="square" lIns="91425" tIns="91425" rIns="91425" bIns="91425" anchor="ctr" anchorCtr="0"/>
          <a:lstStyle>
            <a:lvl1pPr marL="285750" marR="0" lvl="0" indent="-171450" algn="l" rtl="0">
              <a:lnSpc>
                <a:spcPct val="115000"/>
              </a:lnSpc>
              <a:spcBef>
                <a:spcPts val="0"/>
              </a:spcBef>
              <a:spcAft>
                <a:spcPts val="1600"/>
              </a:spcAft>
              <a:buClr>
                <a:schemeClr val="dk2"/>
              </a:buClr>
              <a:buSzPct val="100000"/>
              <a:buFont typeface="Noto Sans Symbols"/>
              <a:buChar char="●"/>
              <a:defRPr sz="1800" b="0" i="0" u="none" strike="noStrike" cap="none">
                <a:solidFill>
                  <a:schemeClr val="dk2"/>
                </a:solidFill>
                <a:latin typeface="Arial"/>
                <a:ea typeface="Arial"/>
                <a:cs typeface="Arial"/>
                <a:sym typeface="Arial"/>
              </a:defRPr>
            </a:lvl1pPr>
            <a:lvl2pPr marL="0" marR="0" lvl="1"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47" name="Shape 47"/>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US" sz="1400" b="0" i="0" u="none" strike="noStrike" cap="none">
                <a:solidFill>
                  <a:srgbClr val="000000"/>
                </a:solidFill>
                <a:latin typeface="Arial"/>
                <a:ea typeface="Arial"/>
                <a:cs typeface="Arial"/>
                <a:sym typeface="Arial"/>
              </a:rPr>
              <a:t>‹#›</a:t>
            </a:fld>
            <a:endParaRPr lang="en-US" sz="1400" b="0" i="0" u="none" strike="noStrike" cap="none">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creativecommons.org/licenses/by/4.0/"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285750" marR="0" lvl="0" indent="-171450" algn="l" rtl="0">
              <a:lnSpc>
                <a:spcPct val="115000"/>
              </a:lnSpc>
              <a:spcBef>
                <a:spcPts val="0"/>
              </a:spcBef>
              <a:spcAft>
                <a:spcPts val="1600"/>
              </a:spcAft>
              <a:buClr>
                <a:schemeClr val="dk2"/>
              </a:buClr>
              <a:buSzPct val="100000"/>
              <a:buFont typeface="Noto Sans Symbols"/>
              <a:buChar char="●"/>
              <a:defRPr sz="1800" b="0" i="0" u="none" strike="noStrike" cap="none">
                <a:solidFill>
                  <a:schemeClr val="dk2"/>
                </a:solidFill>
                <a:latin typeface="Arial"/>
                <a:ea typeface="Arial"/>
                <a:cs typeface="Arial"/>
                <a:sym typeface="Arial"/>
              </a:defRPr>
            </a:lvl1pPr>
            <a:lvl2pPr marL="0" marR="0" lvl="1"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0" marR="0" lvl="2"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0" marR="0" lvl="3"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0" marR="0" lvl="4"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0" marR="0" lvl="5"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0" marR="0" lvl="6"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0" marR="0" lvl="7"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0" marR="0" lvl="8" indent="8890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r" rtl="0">
              <a:lnSpc>
                <a:spcPct val="100000"/>
              </a:lnSpc>
              <a:spcBef>
                <a:spcPts val="0"/>
              </a:spcBef>
              <a:spcAft>
                <a:spcPts val="0"/>
              </a:spcAft>
              <a:buClr>
                <a:schemeClr val="dk2"/>
              </a:buClr>
              <a:buSzPct val="25000"/>
              <a:buFont typeface="Arial"/>
              <a:buNone/>
            </a:pPr>
            <a:fld id="{00000000-1234-1234-1234-123412341234}" type="slidenum">
              <a:rPr lang="en-US" sz="1000" b="0" i="0" u="none" strike="noStrike" cap="none">
                <a:solidFill>
                  <a:schemeClr val="dk2"/>
                </a:solidFill>
                <a:latin typeface="Arial"/>
                <a:ea typeface="Arial"/>
                <a:cs typeface="Arial"/>
                <a:sym typeface="Arial"/>
              </a:rPr>
              <a:t>‹#›</a:t>
            </a:fld>
            <a:endParaRPr lang="en-US" sz="1000" b="0" i="0" u="none" strike="noStrike" cap="none">
              <a:solidFill>
                <a:schemeClr val="dk2"/>
              </a:solidFill>
              <a:latin typeface="Arial"/>
              <a:ea typeface="Arial"/>
              <a:cs typeface="Arial"/>
              <a:sym typeface="Arial"/>
            </a:endParaRPr>
          </a:p>
        </p:txBody>
      </p:sp>
      <p:sp>
        <p:nvSpPr>
          <p:cNvPr id="9" name="Shape 9"/>
          <p:cNvSpPr txBox="1"/>
          <p:nvPr/>
        </p:nvSpPr>
        <p:spPr>
          <a:xfrm>
            <a:off x="311700" y="4622012"/>
            <a:ext cx="8520599" cy="291000"/>
          </a:xfrm>
          <a:prstGeom prst="rect">
            <a:avLst/>
          </a:prstGeom>
          <a:noFill/>
          <a:ln>
            <a:noFill/>
          </a:ln>
        </p:spPr>
        <p:txBody>
          <a:bodyPr wrap="square" lIns="91425" tIns="91425" rIns="91425" bIns="91425" anchor="t" anchorCtr="0">
            <a:noAutofit/>
          </a:bodyPr>
          <a:lstStyle/>
          <a:p>
            <a:pPr marL="285750" marR="0" lvl="0" indent="-285750" algn="ctr" rtl="0">
              <a:lnSpc>
                <a:spcPct val="130000"/>
              </a:lnSpc>
              <a:spcBef>
                <a:spcPts val="0"/>
              </a:spcBef>
              <a:spcAft>
                <a:spcPts val="0"/>
              </a:spcAft>
              <a:buClr>
                <a:srgbClr val="FF6600"/>
              </a:buClr>
              <a:buSzPct val="25000"/>
              <a:buFont typeface="Noto Sans Symbols"/>
              <a:buNone/>
            </a:pPr>
            <a:r>
              <a:rPr lang="en-US" sz="1000" b="1" i="1" u="none" strike="noStrike" cap="none">
                <a:solidFill>
                  <a:srgbClr val="000000"/>
                </a:solidFill>
                <a:latin typeface="Arial"/>
                <a:ea typeface="Arial"/>
                <a:cs typeface="Arial"/>
                <a:sym typeface="Arial"/>
              </a:rPr>
              <a:t>Content on this slides made by instructors is licensed under a </a:t>
            </a:r>
            <a:r>
              <a:rPr lang="en-US" sz="1000" b="1" i="1" u="sng" strike="noStrike" cap="none">
                <a:solidFill>
                  <a:schemeClr val="hlink"/>
                </a:solidFill>
                <a:latin typeface="Arial"/>
                <a:ea typeface="Arial"/>
                <a:cs typeface="Arial"/>
                <a:sym typeface="Arial"/>
                <a:hlinkClick r:id="rId14"/>
              </a:rPr>
              <a:t>Creative Commons Attribution 4.0 International License</a:t>
            </a:r>
            <a:r>
              <a:rPr lang="en-US" sz="1000" b="1" i="1" u="none" strike="noStrike" cap="none">
                <a:solidFill>
                  <a:srgbClr val="000000"/>
                </a:solidFill>
                <a:latin typeface="Arial"/>
                <a:ea typeface="Arial"/>
                <a:cs typeface="Arial"/>
                <a:sym typeface="Arial"/>
              </a:rPr>
              <a:t>.</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afshaazi@yahoo.com" TargetMode="External"/><Relationship Id="rId7"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facebook.com/DataVizMy/" TargetMode="External"/><Relationship Id="rId5" Type="http://schemas.openxmlformats.org/officeDocument/2006/relationships/image" Target="../media/image1.png"/><Relationship Id="rId4" Type="http://schemas.openxmlformats.org/officeDocument/2006/relationships/hyperlink" Target="https://help.edu.my/"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s://help.edu.my/"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facebook.com/DataVizMy/" TargetMode="Externa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help.edu.my/"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facebook.com/DataVizMy/"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help.edu.my/"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www.facebook.com/DataVizMy/" TargetMode="External"/><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8" Type="http://schemas.openxmlformats.org/officeDocument/2006/relationships/hyperlink" Target="https://www.analyticsvidhya.com/blog/2013/06/business-analytics-spectrum/" TargetMode="External"/><Relationship Id="rId3" Type="http://schemas.openxmlformats.org/officeDocument/2006/relationships/hyperlink" Target="https://www.ngdata.com/top-data-science-resources/" TargetMode="External"/><Relationship Id="rId7" Type="http://schemas.openxmlformats.org/officeDocument/2006/relationships/hyperlink" Target="https://medium.com/mit-media-lab/highly-effective-data-science-teams-e90bb13bb709"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hyperlink" Target="https://www.slideshare.net/datasciencelondon/big-data-sorry-data-science-what-does-a-data-scientist-do" TargetMode="External"/><Relationship Id="rId11" Type="http://schemas.openxmlformats.org/officeDocument/2006/relationships/hyperlink" Target="https://medium.com/towards-data-science/operating-a-data-science-team-is-not-something-that-can-just-be-learned-by-watching-lectures-and-fef6ed0f714a" TargetMode="External"/><Relationship Id="rId5" Type="http://schemas.openxmlformats.org/officeDocument/2006/relationships/hyperlink" Target="https://www.datascienceweekly.org/data-science-resources" TargetMode="External"/><Relationship Id="rId10" Type="http://schemas.openxmlformats.org/officeDocument/2006/relationships/hyperlink" Target="https://www.pixability.com/building-managing-data-science-team-right-way/" TargetMode="External"/><Relationship Id="rId4" Type="http://schemas.openxmlformats.org/officeDocument/2006/relationships/hyperlink" Target="https://elitedatascience.com/data-science-resources" TargetMode="External"/><Relationship Id="rId9" Type="http://schemas.openxmlformats.org/officeDocument/2006/relationships/hyperlink" Target="http://www.datasciencecentral.com/profiles/blogs/six-categories-of-data-scientist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ctrTitle"/>
          </p:nvPr>
        </p:nvSpPr>
        <p:spPr>
          <a:xfrm>
            <a:off x="311700" y="744575"/>
            <a:ext cx="8520599" cy="1294800"/>
          </a:xfrm>
          <a:prstGeom prst="rect">
            <a:avLst/>
          </a:prstGeom>
          <a:noFill/>
          <a:ln>
            <a:noFill/>
          </a:ln>
        </p:spPr>
        <p:txBody>
          <a:bodyPr wrap="square" lIns="91425" tIns="91425" rIns="91425" bIns="91425" anchor="b"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5200" b="0" i="0" u="none" strike="noStrike" cap="none">
                <a:solidFill>
                  <a:schemeClr val="dk1"/>
                </a:solidFill>
                <a:latin typeface="Arial"/>
                <a:ea typeface="Arial"/>
                <a:cs typeface="Arial"/>
                <a:sym typeface="Arial"/>
              </a:rPr>
              <a:t>Data Science in Context</a:t>
            </a:r>
          </a:p>
        </p:txBody>
      </p:sp>
      <p:sp>
        <p:nvSpPr>
          <p:cNvPr id="62" name="Shape 62"/>
          <p:cNvSpPr txBox="1">
            <a:spLocks noGrp="1"/>
          </p:cNvSpPr>
          <p:nvPr>
            <p:ph type="subTitle" idx="1"/>
          </p:nvPr>
        </p:nvSpPr>
        <p:spPr>
          <a:xfrm>
            <a:off x="311700" y="2039375"/>
            <a:ext cx="8520599" cy="1104899"/>
          </a:xfrm>
          <a:prstGeom prst="rect">
            <a:avLst/>
          </a:prstGeom>
          <a:noFill/>
          <a:ln>
            <a:noFill/>
          </a:ln>
        </p:spPr>
        <p:txBody>
          <a:bodyPr wrap="square" lIns="91425" tIns="91425" rIns="91425" bIns="91425" anchor="t" anchorCtr="0">
            <a:noAutofit/>
          </a:bodyPr>
          <a:lstStyle/>
          <a:p>
            <a:pPr marL="285750" marR="0" lvl="0" indent="-285750" algn="ctr" rtl="0">
              <a:lnSpc>
                <a:spcPct val="100000"/>
              </a:lnSpc>
              <a:spcBef>
                <a:spcPts val="0"/>
              </a:spcBef>
              <a:spcAft>
                <a:spcPts val="0"/>
              </a:spcAft>
              <a:buClr>
                <a:schemeClr val="dk2"/>
              </a:buClr>
              <a:buSzPct val="25000"/>
              <a:buFont typeface="Noto Sans Symbols"/>
              <a:buNone/>
            </a:pPr>
            <a:r>
              <a:rPr lang="en-US" sz="1400" b="0" i="0" u="none" strike="noStrike" cap="none">
                <a:solidFill>
                  <a:schemeClr val="dk2"/>
                </a:solidFill>
                <a:latin typeface="Arial"/>
                <a:ea typeface="Arial"/>
                <a:cs typeface="Arial"/>
                <a:sym typeface="Arial"/>
              </a:rPr>
              <a:t>AF Adham Shaazi </a:t>
            </a:r>
            <a:r>
              <a:rPr lang="en-US" sz="1400" b="0" i="0" u="sng" strike="noStrike" cap="none">
                <a:solidFill>
                  <a:schemeClr val="hlink"/>
                </a:solidFill>
                <a:latin typeface="Arial"/>
                <a:ea typeface="Arial"/>
                <a:cs typeface="Arial"/>
                <a:sym typeface="Arial"/>
                <a:hlinkClick r:id="rId3"/>
              </a:rPr>
              <a:t>afshaazi@yahoo.com</a:t>
            </a:r>
          </a:p>
          <a:p>
            <a:pPr marL="285750" marR="0" lvl="0" indent="-285750" algn="ctr" rtl="0">
              <a:lnSpc>
                <a:spcPct val="100000"/>
              </a:lnSpc>
              <a:spcBef>
                <a:spcPts val="0"/>
              </a:spcBef>
              <a:spcAft>
                <a:spcPts val="0"/>
              </a:spcAft>
              <a:buClr>
                <a:schemeClr val="dk2"/>
              </a:buClr>
              <a:buSzPct val="25000"/>
              <a:buFont typeface="Noto Sans Symbols"/>
              <a:buNone/>
            </a:pPr>
            <a:r>
              <a:rPr lang="en-US" sz="1400" b="0" i="0" u="none" strike="noStrike" cap="none">
                <a:solidFill>
                  <a:schemeClr val="dk2"/>
                </a:solidFill>
                <a:latin typeface="Arial"/>
                <a:ea typeface="Arial"/>
                <a:cs typeface="Arial"/>
                <a:sym typeface="Arial"/>
              </a:rPr>
              <a:t>Session 1</a:t>
            </a:r>
          </a:p>
          <a:p>
            <a:pPr marL="285750" marR="0" lvl="0" indent="-285750" algn="ctr" rtl="0">
              <a:lnSpc>
                <a:spcPct val="100000"/>
              </a:lnSpc>
              <a:spcBef>
                <a:spcPts val="0"/>
              </a:spcBef>
              <a:spcAft>
                <a:spcPts val="0"/>
              </a:spcAft>
              <a:buClr>
                <a:schemeClr val="dk2"/>
              </a:buClr>
              <a:buSzPct val="25000"/>
              <a:buFont typeface="Noto Sans Symbols"/>
              <a:buNone/>
            </a:pPr>
            <a:r>
              <a:rPr lang="en-US" sz="1400" b="0" i="0" u="none" strike="noStrike" cap="none">
                <a:solidFill>
                  <a:schemeClr val="dk2"/>
                </a:solidFill>
                <a:latin typeface="Arial"/>
                <a:ea typeface="Arial"/>
                <a:cs typeface="Arial"/>
                <a:sym typeface="Arial"/>
              </a:rPr>
              <a:t>23 Sept 2017</a:t>
            </a:r>
          </a:p>
          <a:p>
            <a:pPr marL="285750" marR="0" lvl="0" indent="-285750" algn="ctr" rtl="0">
              <a:lnSpc>
                <a:spcPct val="100000"/>
              </a:lnSpc>
              <a:spcBef>
                <a:spcPts val="0"/>
              </a:spcBef>
              <a:spcAft>
                <a:spcPts val="0"/>
              </a:spcAft>
              <a:buClr>
                <a:schemeClr val="dk2"/>
              </a:buClr>
              <a:buSzPct val="25000"/>
              <a:buFont typeface="Noto Sans Symbols"/>
              <a:buNone/>
            </a:pPr>
            <a:endParaRPr sz="1400" b="0" i="0" u="none" strike="noStrike" cap="none">
              <a:solidFill>
                <a:schemeClr val="dk2"/>
              </a:solidFill>
              <a:latin typeface="Arial"/>
              <a:ea typeface="Arial"/>
              <a:cs typeface="Arial"/>
              <a:sym typeface="Arial"/>
            </a:endParaRPr>
          </a:p>
        </p:txBody>
      </p:sp>
      <p:pic>
        <p:nvPicPr>
          <p:cNvPr id="63" name="Shape 63" descr="HELP UNI.png">
            <a:hlinkClick r:id="rId4"/>
          </p:cNvPr>
          <p:cNvPicPr preferRelativeResize="0"/>
          <p:nvPr/>
        </p:nvPicPr>
        <p:blipFill rotWithShape="1">
          <a:blip r:embed="rId5">
            <a:alphaModFix/>
          </a:blip>
          <a:srcRect/>
          <a:stretch/>
        </p:blipFill>
        <p:spPr>
          <a:xfrm>
            <a:off x="4731475" y="3876775"/>
            <a:ext cx="844649" cy="844649"/>
          </a:xfrm>
          <a:prstGeom prst="rect">
            <a:avLst/>
          </a:prstGeom>
          <a:noFill/>
          <a:ln>
            <a:noFill/>
          </a:ln>
        </p:spPr>
      </p:pic>
      <p:pic>
        <p:nvPicPr>
          <p:cNvPr id="6" name="Picture 2" descr="No automatic alt text available.">
            <a:hlinkClick r:id="rId6"/>
            <a:extLst>
              <a:ext uri="{FF2B5EF4-FFF2-40B4-BE49-F238E27FC236}">
                <a16:creationId xmlns:a16="http://schemas.microsoft.com/office/drawing/2014/main" id="{C45537D8-1A97-4A33-98CF-387D9464355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88512" y="3889094"/>
            <a:ext cx="842963" cy="842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Learning from Data is Challenging</a:t>
            </a:r>
          </a:p>
        </p:txBody>
      </p:sp>
      <p:sp>
        <p:nvSpPr>
          <p:cNvPr id="148" name="Shape 148"/>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Statistical vs Machine Learning</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Supervised vs Unsupervised Learning</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Induction vs Deduction</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Sampling &amp; Confidence Intervals</a:t>
            </a:r>
          </a:p>
        </p:txBody>
      </p:sp>
      <p:sp>
        <p:nvSpPr>
          <p:cNvPr id="149" name="Shape 149"/>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Probability &amp; Distribution</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Deviation &amp; Variance</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Correlation vs Causation</a:t>
            </a:r>
          </a:p>
          <a:p>
            <a:pPr marL="285750" marR="0" lvl="0" indent="-285750" algn="l" rtl="0">
              <a:lnSpc>
                <a:spcPct val="115000"/>
              </a:lnSpc>
              <a:spcBef>
                <a:spcPts val="1600"/>
              </a:spcBef>
              <a:spcAft>
                <a:spcPts val="0"/>
              </a:spcAft>
              <a:buClr>
                <a:schemeClr val="dk2"/>
              </a:buClr>
              <a:buSzPct val="100000"/>
              <a:buFont typeface="Noto Sans Symbols"/>
              <a:buChar char="➢"/>
            </a:pPr>
            <a:r>
              <a:rPr lang="en-US" sz="2000" b="0" i="0" u="none" strike="noStrike" cap="none">
                <a:solidFill>
                  <a:schemeClr val="dk2"/>
                </a:solidFill>
                <a:latin typeface="Arial"/>
                <a:ea typeface="Arial"/>
                <a:cs typeface="Arial"/>
                <a:sym typeface="Arial"/>
              </a:rPr>
              <a:t>Causation &amp; Prediction</a:t>
            </a:r>
          </a:p>
          <a:p>
            <a:pPr marL="285750" marR="0" lvl="0" indent="-285750" algn="l" rtl="0">
              <a:lnSpc>
                <a:spcPct val="115000"/>
              </a:lnSpc>
              <a:spcBef>
                <a:spcPts val="1600"/>
              </a:spcBef>
              <a:spcAft>
                <a:spcPts val="0"/>
              </a:spcAft>
              <a:buClr>
                <a:schemeClr val="dk2"/>
              </a:buClr>
              <a:buSzPct val="100000"/>
              <a:buFont typeface="Noto Sans Symbols"/>
              <a:buNone/>
            </a:pPr>
            <a:endParaRPr sz="2000" b="0" i="0" u="none" strike="noStrike" cap="none">
              <a:solidFill>
                <a:schemeClr val="dk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Shape 154"/>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Pipeline from Data to Wisdom</a:t>
            </a:r>
          </a:p>
        </p:txBody>
      </p:sp>
      <p:pic>
        <p:nvPicPr>
          <p:cNvPr id="155" name="Shape 155"/>
          <p:cNvPicPr preferRelativeResize="0"/>
          <p:nvPr/>
        </p:nvPicPr>
        <p:blipFill rotWithShape="1">
          <a:blip r:embed="rId3">
            <a:alphaModFix/>
          </a:blip>
          <a:srcRect/>
          <a:stretch/>
        </p:blipFill>
        <p:spPr>
          <a:xfrm>
            <a:off x="583931" y="1087438"/>
            <a:ext cx="7780885" cy="3587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160" name="Shape 160" descr="SDLClogo.jpg"/>
          <p:cNvPicPr preferRelativeResize="0"/>
          <p:nvPr/>
        </p:nvPicPr>
        <p:blipFill rotWithShape="1">
          <a:blip r:embed="rId3">
            <a:alphaModFix/>
          </a:blip>
          <a:srcRect/>
          <a:stretch/>
        </p:blipFill>
        <p:spPr>
          <a:xfrm>
            <a:off x="311700" y="1152475"/>
            <a:ext cx="3744363" cy="3538587"/>
          </a:xfrm>
          <a:prstGeom prst="rect">
            <a:avLst/>
          </a:prstGeom>
          <a:noFill/>
          <a:ln>
            <a:noFill/>
          </a:ln>
        </p:spPr>
      </p:pic>
      <p:sp>
        <p:nvSpPr>
          <p:cNvPr id="161" name="Shape 161"/>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400" b="0" i="0" u="none" strike="noStrike" cap="none">
                <a:solidFill>
                  <a:schemeClr val="dk1"/>
                </a:solidFill>
                <a:latin typeface="Arial"/>
                <a:ea typeface="Arial"/>
                <a:cs typeface="Arial"/>
                <a:sym typeface="Arial"/>
              </a:rPr>
              <a:t>Software Development Methodologies (SDLC and Agile)</a:t>
            </a:r>
          </a:p>
        </p:txBody>
      </p:sp>
      <p:sp>
        <p:nvSpPr>
          <p:cNvPr id="162" name="Shape 162"/>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None/>
            </a:pPr>
            <a:endParaRPr sz="1400" b="0" i="0" u="none" strike="noStrike" cap="none">
              <a:solidFill>
                <a:schemeClr val="dk2"/>
              </a:solidFill>
              <a:latin typeface="Arial"/>
              <a:ea typeface="Arial"/>
              <a:cs typeface="Arial"/>
              <a:sym typeface="Arial"/>
            </a:endParaRPr>
          </a:p>
        </p:txBody>
      </p:sp>
      <p:pic>
        <p:nvPicPr>
          <p:cNvPr id="163" name="Shape 163" descr="ef8eb517106cfc8574a34d05af000745.jpg"/>
          <p:cNvPicPr preferRelativeResize="0"/>
          <p:nvPr/>
        </p:nvPicPr>
        <p:blipFill rotWithShape="1">
          <a:blip r:embed="rId4">
            <a:alphaModFix/>
          </a:blip>
          <a:srcRect/>
          <a:stretch/>
        </p:blipFill>
        <p:spPr>
          <a:xfrm>
            <a:off x="4516333" y="1300162"/>
            <a:ext cx="4395340" cy="3301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Science Methodology (iterative and agile-ish)</a:t>
            </a:r>
          </a:p>
        </p:txBody>
      </p:sp>
      <p:pic>
        <p:nvPicPr>
          <p:cNvPr id="169" name="Shape 169"/>
          <p:cNvPicPr preferRelativeResize="0">
            <a:picLocks noGrp="1"/>
          </p:cNvPicPr>
          <p:nvPr>
            <p:ph type="body" idx="1"/>
          </p:nvPr>
        </p:nvPicPr>
        <p:blipFill rotWithShape="1">
          <a:blip r:embed="rId3">
            <a:alphaModFix/>
          </a:blip>
          <a:srcRect l="4830" r="4830"/>
          <a:stretch/>
        </p:blipFill>
        <p:spPr>
          <a:xfrm>
            <a:off x="457200" y="1063228"/>
            <a:ext cx="8229600" cy="354845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Discovery?</a:t>
            </a:r>
          </a:p>
        </p:txBody>
      </p:sp>
      <p:pic>
        <p:nvPicPr>
          <p:cNvPr id="175" name="Shape 175"/>
          <p:cNvPicPr preferRelativeResize="0"/>
          <p:nvPr/>
        </p:nvPicPr>
        <p:blipFill rotWithShape="1">
          <a:blip r:embed="rId3">
            <a:alphaModFix/>
          </a:blip>
          <a:srcRect/>
          <a:stretch/>
        </p:blipFill>
        <p:spPr>
          <a:xfrm>
            <a:off x="1138666" y="1182329"/>
            <a:ext cx="6467039" cy="366376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520" b="0" i="0" u="none" strike="noStrike" cap="none">
                <a:solidFill>
                  <a:schemeClr val="dk1"/>
                </a:solidFill>
                <a:latin typeface="Arial"/>
                <a:ea typeface="Arial"/>
                <a:cs typeface="Arial"/>
                <a:sym typeface="Arial"/>
              </a:rPr>
              <a:t>Data Modeling vs Algorithnmic Modeling</a:t>
            </a:r>
          </a:p>
        </p:txBody>
      </p:sp>
      <p:pic>
        <p:nvPicPr>
          <p:cNvPr id="181" name="Shape 181"/>
          <p:cNvPicPr preferRelativeResize="0"/>
          <p:nvPr/>
        </p:nvPicPr>
        <p:blipFill rotWithShape="1">
          <a:blip r:embed="rId3">
            <a:alphaModFix/>
          </a:blip>
          <a:srcRect/>
          <a:stretch/>
        </p:blipFill>
        <p:spPr>
          <a:xfrm>
            <a:off x="0" y="1375263"/>
            <a:ext cx="9144000" cy="343684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Science Process I</a:t>
            </a:r>
          </a:p>
        </p:txBody>
      </p:sp>
      <p:pic>
        <p:nvPicPr>
          <p:cNvPr id="187" name="Shape 187"/>
          <p:cNvPicPr preferRelativeResize="0"/>
          <p:nvPr/>
        </p:nvPicPr>
        <p:blipFill rotWithShape="1">
          <a:blip r:embed="rId3">
            <a:alphaModFix/>
          </a:blip>
          <a:srcRect/>
          <a:stretch/>
        </p:blipFill>
        <p:spPr>
          <a:xfrm>
            <a:off x="189778" y="1209195"/>
            <a:ext cx="8642522" cy="375880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Science Process II</a:t>
            </a:r>
          </a:p>
        </p:txBody>
      </p:sp>
      <p:pic>
        <p:nvPicPr>
          <p:cNvPr id="193" name="Shape 193"/>
          <p:cNvPicPr preferRelativeResize="0"/>
          <p:nvPr/>
        </p:nvPicPr>
        <p:blipFill rotWithShape="1">
          <a:blip r:embed="rId3">
            <a:alphaModFix/>
          </a:blip>
          <a:srcRect/>
          <a:stretch/>
        </p:blipFill>
        <p:spPr>
          <a:xfrm>
            <a:off x="311700" y="1342894"/>
            <a:ext cx="8520599" cy="35904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311700" y="2150850"/>
            <a:ext cx="8520599" cy="8418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3600" b="0" i="0" u="none" strike="noStrike" cap="none">
                <a:solidFill>
                  <a:schemeClr val="dk1"/>
                </a:solidFill>
                <a:latin typeface="Arial"/>
                <a:ea typeface="Arial"/>
                <a:cs typeface="Arial"/>
                <a:sym typeface="Arial"/>
              </a:rPr>
              <a:t>Section 2: Data Challenge</a:t>
            </a:r>
          </a:p>
        </p:txBody>
      </p:sp>
      <p:pic>
        <p:nvPicPr>
          <p:cNvPr id="200" name="Shape 200" descr="HELP UNI.png">
            <a:hlinkClick r:id="rId3"/>
          </p:cNvPr>
          <p:cNvPicPr preferRelativeResize="0"/>
          <p:nvPr/>
        </p:nvPicPr>
        <p:blipFill rotWithShape="1">
          <a:blip r:embed="rId4">
            <a:alphaModFix/>
          </a:blip>
          <a:srcRect/>
          <a:stretch/>
        </p:blipFill>
        <p:spPr>
          <a:xfrm>
            <a:off x="4731475" y="3876775"/>
            <a:ext cx="844649" cy="844649"/>
          </a:xfrm>
          <a:prstGeom prst="rect">
            <a:avLst/>
          </a:prstGeom>
          <a:noFill/>
          <a:ln>
            <a:noFill/>
          </a:ln>
        </p:spPr>
      </p:pic>
      <p:pic>
        <p:nvPicPr>
          <p:cNvPr id="6" name="Picture 2" descr="No automatic alt text available.">
            <a:hlinkClick r:id="rId5"/>
            <a:extLst>
              <a:ext uri="{FF2B5EF4-FFF2-40B4-BE49-F238E27FC236}">
                <a16:creationId xmlns:a16="http://schemas.microsoft.com/office/drawing/2014/main" id="{C10A9031-9AD5-4C8A-B049-D26AE72E464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88512" y="3876775"/>
            <a:ext cx="842963" cy="842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Challenge 1</a:t>
            </a:r>
          </a:p>
        </p:txBody>
      </p:sp>
      <p:sp>
        <p:nvSpPr>
          <p:cNvPr id="207" name="Shape 207"/>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rgbClr val="FF6600"/>
              </a:buClr>
              <a:buSzPct val="100000"/>
              <a:buFont typeface="Noto Sans Symbols"/>
              <a:buChar char="➢"/>
            </a:pPr>
            <a:r>
              <a:rPr lang="en-US" sz="1600" b="0" i="0" u="none" strike="noStrike" cap="none">
                <a:solidFill>
                  <a:schemeClr val="dk2"/>
                </a:solidFill>
                <a:latin typeface="Arial"/>
                <a:ea typeface="Arial"/>
                <a:cs typeface="Arial"/>
                <a:sym typeface="Arial"/>
              </a:rPr>
              <a:t>Your client, a foreign telco in a country with no biometric identity validation infrastructure, has come to you with a problem of high rate of defaulting accounts, some that are registered with fraudulent identity documents.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600" b="0" i="0" u="none" strike="noStrike" cap="none">
                <a:solidFill>
                  <a:schemeClr val="dk2"/>
                </a:solidFill>
                <a:latin typeface="Arial"/>
                <a:ea typeface="Arial"/>
                <a:cs typeface="Arial"/>
                <a:sym typeface="Arial"/>
              </a:rPr>
              <a:t>Your task is to explore a model to predict accounts that are prone to default. What would you high-level strategy in developing this model? Provide examples of:</a:t>
            </a:r>
          </a:p>
          <a:p>
            <a:pPr marL="731838" marR="0" lvl="1" indent="-287338"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possible useful data sets</a:t>
            </a:r>
          </a:p>
          <a:p>
            <a:pPr marL="731838" marR="0" lvl="1" indent="-287338"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relevant stakeholders</a:t>
            </a:r>
          </a:p>
          <a:p>
            <a:pPr marL="731838" marR="0" lvl="1" indent="-287338"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required expertise </a:t>
            </a:r>
          </a:p>
        </p:txBody>
      </p:sp>
      <p:pic>
        <p:nvPicPr>
          <p:cNvPr id="208" name="Shape 208"/>
          <p:cNvPicPr preferRelativeResize="0"/>
          <p:nvPr/>
        </p:nvPicPr>
        <p:blipFill rotWithShape="1">
          <a:blip r:embed="rId3">
            <a:alphaModFix/>
          </a:blip>
          <a:srcRect/>
          <a:stretch/>
        </p:blipFill>
        <p:spPr>
          <a:xfrm>
            <a:off x="6144107" y="2902730"/>
            <a:ext cx="2578558" cy="166614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311700" y="2150850"/>
            <a:ext cx="8520599" cy="841800"/>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3600" b="0" i="0" u="none" strike="noStrike" cap="none">
                <a:solidFill>
                  <a:schemeClr val="dk1"/>
                </a:solidFill>
                <a:latin typeface="Arial"/>
                <a:ea typeface="Arial"/>
                <a:cs typeface="Arial"/>
                <a:sym typeface="Arial"/>
              </a:rPr>
              <a:t>Section 1: Data Science in Context</a:t>
            </a:r>
          </a:p>
        </p:txBody>
      </p:sp>
      <p:pic>
        <p:nvPicPr>
          <p:cNvPr id="71" name="Shape 71" descr="HELP UNI.png">
            <a:hlinkClick r:id="rId3"/>
          </p:cNvPr>
          <p:cNvPicPr preferRelativeResize="0"/>
          <p:nvPr/>
        </p:nvPicPr>
        <p:blipFill rotWithShape="1">
          <a:blip r:embed="rId4">
            <a:alphaModFix/>
          </a:blip>
          <a:srcRect/>
          <a:stretch/>
        </p:blipFill>
        <p:spPr>
          <a:xfrm>
            <a:off x="4731475" y="3289962"/>
            <a:ext cx="844649" cy="844649"/>
          </a:xfrm>
          <a:prstGeom prst="rect">
            <a:avLst/>
          </a:prstGeom>
          <a:noFill/>
          <a:ln>
            <a:noFill/>
          </a:ln>
        </p:spPr>
      </p:pic>
      <p:pic>
        <p:nvPicPr>
          <p:cNvPr id="6" name="Picture 2" descr="No automatic alt text available.">
            <a:hlinkClick r:id="rId5"/>
            <a:extLst>
              <a:ext uri="{FF2B5EF4-FFF2-40B4-BE49-F238E27FC236}">
                <a16:creationId xmlns:a16="http://schemas.microsoft.com/office/drawing/2014/main" id="{5136C401-04EE-4CB2-A63D-4AE9629BCA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88512" y="3291648"/>
            <a:ext cx="842963" cy="842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Shape 213"/>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Challenge 2</a:t>
            </a:r>
          </a:p>
        </p:txBody>
      </p:sp>
      <p:sp>
        <p:nvSpPr>
          <p:cNvPr id="214" name="Shape 214"/>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The sinking of the RMS Titanic is one of the most infamous shipwrecks in history.  One of the reasons that the shipwreck led to such loss of life was that there were not enough lifeboats for the passengers and crew. Although there was some element of luck involved in surviving the sinking, some groups of people were more likely to survive than others, such as women, children, and the upper-class.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Challenge: Predict what sorts of people were likely to survive.</a:t>
            </a:r>
          </a:p>
          <a:p>
            <a:pPr marL="285750" marR="0" lvl="0" indent="-285750" algn="l" rtl="0">
              <a:lnSpc>
                <a:spcPct val="115000"/>
              </a:lnSpc>
              <a:spcBef>
                <a:spcPts val="1600"/>
              </a:spcBef>
              <a:spcAft>
                <a:spcPts val="0"/>
              </a:spcAft>
              <a:buClr>
                <a:schemeClr val="dk2"/>
              </a:buClr>
              <a:buSzPct val="100000"/>
              <a:buFont typeface="Noto Sans Symbols"/>
              <a:buNone/>
            </a:pPr>
            <a:endParaRPr sz="16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600" b="0" i="0" u="none" strike="noStrike" cap="none">
              <a:solidFill>
                <a:schemeClr val="dk2"/>
              </a:solidFill>
              <a:latin typeface="Arial"/>
              <a:ea typeface="Arial"/>
              <a:cs typeface="Arial"/>
              <a:sym typeface="Arial"/>
            </a:endParaRPr>
          </a:p>
        </p:txBody>
      </p:sp>
      <p:pic>
        <p:nvPicPr>
          <p:cNvPr id="215" name="Shape 215"/>
          <p:cNvPicPr preferRelativeResize="0"/>
          <p:nvPr/>
        </p:nvPicPr>
        <p:blipFill rotWithShape="1">
          <a:blip r:embed="rId3">
            <a:alphaModFix/>
          </a:blip>
          <a:srcRect/>
          <a:stretch/>
        </p:blipFill>
        <p:spPr>
          <a:xfrm>
            <a:off x="6225203" y="3175656"/>
            <a:ext cx="2474295" cy="139321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Challenge 2 – the dataset</a:t>
            </a:r>
          </a:p>
        </p:txBody>
      </p:sp>
      <p:sp>
        <p:nvSpPr>
          <p:cNvPr id="221" name="Shape 221"/>
          <p:cNvSpPr txBox="1">
            <a:spLocks noGrp="1"/>
          </p:cNvSpPr>
          <p:nvPr>
            <p:ph type="body" idx="1"/>
          </p:nvPr>
        </p:nvSpPr>
        <p:spPr>
          <a:xfrm>
            <a:off x="311700" y="1152475"/>
            <a:ext cx="8628312" cy="34164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Noto Sans Symbols"/>
              <a:buNone/>
            </a:pPr>
            <a:r>
              <a:rPr lang="en-US" sz="1100" b="0" i="0" u="none" strike="noStrike" cap="none">
                <a:solidFill>
                  <a:schemeClr val="dk2"/>
                </a:solidFill>
                <a:latin typeface="Arial"/>
                <a:ea typeface="Arial"/>
                <a:cs typeface="Arial"/>
                <a:sym typeface="Arial"/>
              </a:rPr>
              <a:t>The data has been split into two groups:</a:t>
            </a:r>
          </a:p>
          <a:p>
            <a:pPr marL="285750" marR="0" lvl="0" indent="-285750" algn="l" rtl="0">
              <a:lnSpc>
                <a:spcPct val="115000"/>
              </a:lnSpc>
              <a:spcBef>
                <a:spcPts val="0"/>
              </a:spcBef>
              <a:spcAft>
                <a:spcPts val="0"/>
              </a:spcAft>
              <a:buClr>
                <a:schemeClr val="dk2"/>
              </a:buClr>
              <a:buSzPct val="100000"/>
              <a:buFont typeface="Noto Sans Symbols"/>
              <a:buChar char="●"/>
            </a:pPr>
            <a:r>
              <a:rPr lang="en-US" sz="1100" b="0" i="0" u="none" strike="noStrike" cap="none">
                <a:solidFill>
                  <a:schemeClr val="dk2"/>
                </a:solidFill>
                <a:latin typeface="Arial"/>
                <a:ea typeface="Arial"/>
                <a:cs typeface="Arial"/>
                <a:sym typeface="Arial"/>
              </a:rPr>
              <a:t>Titanic-Survivor-train.csv (training set)</a:t>
            </a:r>
          </a:p>
          <a:p>
            <a:pPr marL="285750" marR="0" lvl="0" indent="-285750" algn="l" rtl="0">
              <a:lnSpc>
                <a:spcPct val="115000"/>
              </a:lnSpc>
              <a:spcBef>
                <a:spcPts val="0"/>
              </a:spcBef>
              <a:spcAft>
                <a:spcPts val="0"/>
              </a:spcAft>
              <a:buClr>
                <a:schemeClr val="dk2"/>
              </a:buClr>
              <a:buSzPct val="100000"/>
              <a:buFont typeface="Noto Sans Symbols"/>
              <a:buChar char="●"/>
            </a:pPr>
            <a:r>
              <a:rPr lang="en-US" sz="1100" b="0" i="0" u="none" strike="noStrike" cap="none">
                <a:solidFill>
                  <a:schemeClr val="dk2"/>
                </a:solidFill>
                <a:latin typeface="Arial"/>
                <a:ea typeface="Arial"/>
                <a:cs typeface="Arial"/>
                <a:sym typeface="Arial"/>
              </a:rPr>
              <a:t>Titanic-Survivor-test.csv (test set)</a:t>
            </a:r>
          </a:p>
          <a:p>
            <a:pPr marL="285750" marR="0" lvl="0" indent="-285750" algn="l" rtl="0">
              <a:lnSpc>
                <a:spcPct val="115000"/>
              </a:lnSpc>
              <a:spcBef>
                <a:spcPts val="0"/>
              </a:spcBef>
              <a:spcAft>
                <a:spcPts val="0"/>
              </a:spcAft>
              <a:buClr>
                <a:schemeClr val="dk2"/>
              </a:buClr>
              <a:buSzPct val="100000"/>
              <a:buFont typeface="Noto Sans Symbols"/>
              <a:buNone/>
            </a:pPr>
            <a:endParaRPr sz="1000" b="0" i="0" u="none" strike="noStrike" cap="none">
              <a:solidFill>
                <a:schemeClr val="dk2"/>
              </a:solidFill>
              <a:latin typeface="Arial"/>
              <a:ea typeface="Arial"/>
              <a:cs typeface="Arial"/>
              <a:sym typeface="Arial"/>
            </a:endParaRPr>
          </a:p>
          <a:p>
            <a:pPr marL="0" marR="0" lvl="0" indent="0" algn="l" rtl="0">
              <a:lnSpc>
                <a:spcPct val="100000"/>
              </a:lnSpc>
              <a:spcBef>
                <a:spcPts val="1600"/>
              </a:spcBef>
              <a:spcAft>
                <a:spcPts val="0"/>
              </a:spcAft>
              <a:buClr>
                <a:schemeClr val="dk2"/>
              </a:buClr>
              <a:buSzPct val="25000"/>
              <a:buFont typeface="Noto Sans Symbols"/>
              <a:buNone/>
            </a:pPr>
            <a:r>
              <a:rPr lang="en-US" sz="1000" b="1" i="0" u="none" strike="noStrike" cap="none">
                <a:solidFill>
                  <a:schemeClr val="dk2"/>
                </a:solidFill>
                <a:latin typeface="Arial"/>
                <a:ea typeface="Arial"/>
                <a:cs typeface="Arial"/>
                <a:sym typeface="Arial"/>
              </a:rPr>
              <a:t>Variable</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Definition	Key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survival	Survival	0 = No, 1 = Yes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pclass	Ticket class	1 = 1st, 2 = 2nd, 3 = 3rd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sex	Sex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Age	Age in years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sibsp	# of siblings / spouses aboard the Titanic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parch	# of parents / children aboard the Titanic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ticket	Ticket number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fare	Passenger fare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cabin	Cabin number		</a:t>
            </a:r>
          </a:p>
          <a:p>
            <a:pPr marL="0" marR="0" lvl="0" indent="0" algn="l" rtl="0">
              <a:lnSpc>
                <a:spcPct val="100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embarked	Port of Embarkation	C = Cherbourg, Q = Queenstown, S = Southampton	</a:t>
            </a:r>
          </a:p>
          <a:p>
            <a:pPr marL="0" marR="0" lvl="0" indent="0" algn="l" rtl="0">
              <a:lnSpc>
                <a:spcPct val="100000"/>
              </a:lnSpc>
              <a:spcBef>
                <a:spcPts val="0"/>
              </a:spcBef>
              <a:spcAft>
                <a:spcPts val="0"/>
              </a:spcAft>
              <a:buClr>
                <a:schemeClr val="dk2"/>
              </a:buClr>
              <a:buSzPct val="25000"/>
              <a:buFont typeface="Noto Sans Symbols"/>
              <a:buNone/>
            </a:pPr>
            <a:endParaRPr sz="1000" b="0" i="0" u="none" strike="noStrike" cap="none">
              <a:solidFill>
                <a:schemeClr val="dk2"/>
              </a:solidFill>
              <a:latin typeface="Arial"/>
              <a:ea typeface="Arial"/>
              <a:cs typeface="Arial"/>
              <a:sym typeface="Arial"/>
            </a:endParaRPr>
          </a:p>
          <a:p>
            <a:pPr marL="0" marR="0" lvl="0" indent="0" algn="l" rtl="0">
              <a:lnSpc>
                <a:spcPct val="115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pclass: A proxy for socio-economic status (SES)</a:t>
            </a:r>
          </a:p>
          <a:p>
            <a:pPr marL="0" marR="0" lvl="0" indent="0" algn="l" rtl="0">
              <a:lnSpc>
                <a:spcPct val="115000"/>
              </a:lnSpc>
              <a:spcBef>
                <a:spcPts val="0"/>
              </a:spcBef>
              <a:spcAft>
                <a:spcPts val="0"/>
              </a:spcAft>
              <a:buClr>
                <a:schemeClr val="dk2"/>
              </a:buClr>
              <a:buSzPct val="25000"/>
              <a:buFont typeface="Noto Sans Symbols"/>
              <a:buNone/>
            </a:pPr>
            <a:r>
              <a:rPr lang="en-US" sz="1000" b="0" i="0" u="none" strike="noStrike" cap="none">
                <a:solidFill>
                  <a:schemeClr val="dk2"/>
                </a:solidFill>
                <a:latin typeface="Arial"/>
                <a:ea typeface="Arial"/>
                <a:cs typeface="Arial"/>
                <a:sym typeface="Arial"/>
              </a:rPr>
              <a:t>1st = Upper, 2nd = Middle, 3rd = Lower</a:t>
            </a:r>
          </a:p>
          <a:p>
            <a:pPr marL="285750" marR="0" lvl="0" indent="-285750" algn="l" rtl="0">
              <a:lnSpc>
                <a:spcPct val="115000"/>
              </a:lnSpc>
              <a:spcBef>
                <a:spcPts val="0"/>
              </a:spcBef>
              <a:spcAft>
                <a:spcPts val="0"/>
              </a:spcAft>
              <a:buClr>
                <a:schemeClr val="dk2"/>
              </a:buClr>
              <a:buSzPct val="100000"/>
              <a:buFont typeface="Noto Sans Symbols"/>
              <a:buNone/>
            </a:pPr>
            <a:endParaRPr sz="1000" b="0" i="0" u="none" strike="noStrike" cap="none">
              <a:solidFill>
                <a:schemeClr val="dk2"/>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Shape 226"/>
          <p:cNvSpPr txBox="1">
            <a:spLocks noGrp="1"/>
          </p:cNvSpPr>
          <p:nvPr>
            <p:ph type="title"/>
          </p:nvPr>
        </p:nvSpPr>
        <p:spPr>
          <a:xfrm>
            <a:off x="311700" y="2150850"/>
            <a:ext cx="8520599" cy="1147996"/>
          </a:xfrm>
          <a:prstGeom prst="rect">
            <a:avLst/>
          </a:prstGeom>
          <a:noFill/>
          <a:ln>
            <a:noFill/>
          </a:ln>
        </p:spPr>
        <p:txBody>
          <a:bodyPr wrap="square" lIns="91425" tIns="91425" rIns="91425" bIns="91425" anchor="ctr"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3600" b="0" i="0" u="none" strike="noStrike" cap="none">
                <a:solidFill>
                  <a:schemeClr val="dk1"/>
                </a:solidFill>
                <a:latin typeface="Arial"/>
                <a:ea typeface="Arial"/>
                <a:cs typeface="Arial"/>
                <a:sym typeface="Arial"/>
              </a:rPr>
              <a:t>Section 3: Building and Managing a Data Science Team</a:t>
            </a:r>
          </a:p>
        </p:txBody>
      </p:sp>
      <p:pic>
        <p:nvPicPr>
          <p:cNvPr id="228" name="Shape 228" descr="HELP UNI.png">
            <a:hlinkClick r:id="rId3"/>
          </p:cNvPr>
          <p:cNvPicPr preferRelativeResize="0"/>
          <p:nvPr/>
        </p:nvPicPr>
        <p:blipFill rotWithShape="1">
          <a:blip r:embed="rId4">
            <a:alphaModFix/>
          </a:blip>
          <a:srcRect/>
          <a:stretch/>
        </p:blipFill>
        <p:spPr>
          <a:xfrm>
            <a:off x="4731475" y="3876775"/>
            <a:ext cx="844649" cy="844649"/>
          </a:xfrm>
          <a:prstGeom prst="rect">
            <a:avLst/>
          </a:prstGeom>
          <a:noFill/>
          <a:ln>
            <a:noFill/>
          </a:ln>
        </p:spPr>
      </p:pic>
      <p:pic>
        <p:nvPicPr>
          <p:cNvPr id="6" name="Picture 2" descr="No automatic alt text available.">
            <a:hlinkClick r:id="rId5"/>
            <a:extLst>
              <a:ext uri="{FF2B5EF4-FFF2-40B4-BE49-F238E27FC236}">
                <a16:creationId xmlns:a16="http://schemas.microsoft.com/office/drawing/2014/main" id="{18B15C75-3125-46D8-AB1B-02BCD57ABA0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888512" y="3876775"/>
            <a:ext cx="842963" cy="8429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Critical Success Factors for Data Science Projects</a:t>
            </a:r>
          </a:p>
        </p:txBody>
      </p:sp>
      <p:sp>
        <p:nvSpPr>
          <p:cNvPr id="235" name="Shape 235"/>
          <p:cNvSpPr/>
          <p:nvPr/>
        </p:nvSpPr>
        <p:spPr>
          <a:xfrm>
            <a:off x="311698" y="1157380"/>
            <a:ext cx="3869889" cy="1930009"/>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50799" dist="38100" dir="2700000" algn="tl" rotWithShape="0">
              <a:srgbClr val="000000">
                <a:alpha val="40000"/>
              </a:srgbClr>
            </a:outerShdw>
          </a:effectLst>
        </p:spPr>
        <p:txBody>
          <a:bodyPr wrap="square" lIns="91425" tIns="45700" rIns="91425" bIns="45700"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1400" b="1" i="0" u="none" strike="noStrike" cap="none">
                <a:solidFill>
                  <a:schemeClr val="dk1"/>
                </a:solidFill>
                <a:latin typeface="Arial"/>
                <a:ea typeface="Arial"/>
                <a:cs typeface="Arial"/>
                <a:sym typeface="Arial"/>
              </a:rPr>
              <a:t>BUSINESS</a:t>
            </a:r>
          </a:p>
          <a:p>
            <a:pPr marL="0" marR="0" lvl="0" indent="0" algn="ctr" rtl="0">
              <a:lnSpc>
                <a:spcPct val="100000"/>
              </a:lnSpc>
              <a:spcBef>
                <a:spcPts val="0"/>
              </a:spcBef>
              <a:spcAft>
                <a:spcPts val="0"/>
              </a:spcAft>
              <a:buClr>
                <a:srgbClr val="000000"/>
              </a:buClr>
              <a:buFont typeface="Arial"/>
              <a:buNone/>
            </a:pPr>
            <a:endParaRPr sz="500" b="1" i="0" u="none" strike="noStrike" cap="none">
              <a:solidFill>
                <a:schemeClr val="dk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Strong stakeholder buy-in</a:t>
            </a: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Alignment with business drivers </a:t>
            </a: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Strong communication skills – visualization and storytelling</a:t>
            </a: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Strong business understanding within team</a:t>
            </a:r>
          </a:p>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6" name="Shape 236"/>
          <p:cNvSpPr/>
          <p:nvPr/>
        </p:nvSpPr>
        <p:spPr>
          <a:xfrm>
            <a:off x="4537135" y="1157380"/>
            <a:ext cx="3624043" cy="1930009"/>
          </a:xfrm>
          <a:prstGeom prst="rect">
            <a:avLst/>
          </a:prstGeom>
          <a:solidFill>
            <a:srgbClr val="31EAFE"/>
          </a:solidFill>
          <a:ln w="9525" cap="flat" cmpd="sng">
            <a:solidFill>
              <a:srgbClr val="FDA739"/>
            </a:solidFill>
            <a:prstDash val="solid"/>
            <a:round/>
            <a:headEnd type="none" w="med" len="med"/>
            <a:tailEnd type="none" w="med" len="med"/>
          </a:ln>
          <a:effectLst>
            <a:outerShdw blurRad="50799" dist="38100" dir="2700000" algn="tl" rotWithShape="0">
              <a:srgbClr val="000000">
                <a:alpha val="40000"/>
              </a:srgbClr>
            </a:outerShdw>
          </a:effectLst>
        </p:spPr>
        <p:txBody>
          <a:bodyPr wrap="square" lIns="91425" tIns="45700" rIns="91425" bIns="45700"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1400" b="1" i="0" u="none" strike="noStrike" cap="none">
                <a:solidFill>
                  <a:schemeClr val="dk1"/>
                </a:solidFill>
                <a:latin typeface="Arial"/>
                <a:ea typeface="Arial"/>
                <a:cs typeface="Arial"/>
                <a:sym typeface="Arial"/>
              </a:rPr>
              <a:t>TECHNICAL</a:t>
            </a:r>
          </a:p>
          <a:p>
            <a:pPr marL="285750" marR="0" lvl="0" indent="-285750" algn="l" rtl="0">
              <a:lnSpc>
                <a:spcPct val="100000"/>
              </a:lnSpc>
              <a:spcBef>
                <a:spcPts val="0"/>
              </a:spcBef>
              <a:spcAft>
                <a:spcPts val="0"/>
              </a:spcAft>
              <a:buClr>
                <a:srgbClr val="000000"/>
              </a:buClr>
              <a:buFont typeface="Arial"/>
              <a:buNone/>
            </a:pPr>
            <a:endParaRPr sz="5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Strong analytics skills within the team – statistics, machine learning, business analysis</a:t>
            </a:r>
          </a:p>
          <a:p>
            <a:pPr marL="285750" marR="0" lvl="0" indent="-285750" algn="l" rtl="0">
              <a:lnSpc>
                <a:spcPct val="100000"/>
              </a:lnSpc>
              <a:spcBef>
                <a:spcPts val="0"/>
              </a:spcBef>
              <a:spcAft>
                <a:spcPts val="0"/>
              </a:spcAft>
              <a:buClr>
                <a:schemeClr val="dk2"/>
              </a:buClr>
              <a:buSzPct val="100000"/>
              <a:buFont typeface="Arial"/>
              <a:buChar char="•"/>
            </a:pPr>
            <a:r>
              <a:rPr lang="en-US" sz="1400" b="0" i="0" u="none" strike="noStrike" cap="none">
                <a:solidFill>
                  <a:schemeClr val="dk2"/>
                </a:solidFill>
                <a:latin typeface="Arial"/>
                <a:ea typeface="Arial"/>
                <a:cs typeface="Arial"/>
                <a:sym typeface="Arial"/>
              </a:rPr>
              <a:t>Strong software engineering skills</a:t>
            </a:r>
          </a:p>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7" name="Shape 237"/>
          <p:cNvSpPr/>
          <p:nvPr/>
        </p:nvSpPr>
        <p:spPr>
          <a:xfrm>
            <a:off x="2539928" y="3231950"/>
            <a:ext cx="3510470" cy="1467997"/>
          </a:xfrm>
          <a:prstGeom prst="rect">
            <a:avLst/>
          </a:prstGeom>
          <a:solidFill>
            <a:srgbClr val="00717D"/>
          </a:solidFill>
          <a:ln w="9525" cap="flat" cmpd="sng">
            <a:solidFill>
              <a:srgbClr val="FDA739"/>
            </a:solidFill>
            <a:prstDash val="solid"/>
            <a:round/>
            <a:headEnd type="none" w="med" len="med"/>
            <a:tailEnd type="none" w="med" len="med"/>
          </a:ln>
          <a:effectLst>
            <a:outerShdw blurRad="50799" dist="38100" dir="2700000" algn="tl" rotWithShape="0">
              <a:srgbClr val="000000">
                <a:alpha val="40000"/>
              </a:srgbClr>
            </a:outerShdw>
          </a:effectLst>
        </p:spPr>
        <p:txBody>
          <a:bodyPr wrap="square" lIns="91425" tIns="45700" rIns="91425" bIns="45700" anchor="t" anchorCtr="0">
            <a:noAutofit/>
          </a:bodyPr>
          <a:lstStyle/>
          <a:p>
            <a:pPr marL="0" marR="0" lvl="0" indent="0" algn="ctr" rtl="0">
              <a:lnSpc>
                <a:spcPct val="100000"/>
              </a:lnSpc>
              <a:spcBef>
                <a:spcPts val="0"/>
              </a:spcBef>
              <a:spcAft>
                <a:spcPts val="0"/>
              </a:spcAft>
              <a:buClr>
                <a:schemeClr val="dk1"/>
              </a:buClr>
              <a:buSzPct val="25000"/>
              <a:buFont typeface="Arial"/>
              <a:buNone/>
            </a:pPr>
            <a:r>
              <a:rPr lang="en-US" sz="1400" b="1" i="0" u="none" strike="noStrike" cap="none">
                <a:solidFill>
                  <a:schemeClr val="dk1"/>
                </a:solidFill>
                <a:latin typeface="Arial"/>
                <a:ea typeface="Arial"/>
                <a:cs typeface="Arial"/>
                <a:sym typeface="Arial"/>
              </a:rPr>
              <a:t>ORGANIZATIONAL</a:t>
            </a:r>
          </a:p>
          <a:p>
            <a:pPr marL="0" marR="0" lvl="0" indent="0" algn="ctr" rtl="0">
              <a:lnSpc>
                <a:spcPct val="100000"/>
              </a:lnSpc>
              <a:spcBef>
                <a:spcPts val="0"/>
              </a:spcBef>
              <a:spcAft>
                <a:spcPts val="0"/>
              </a:spcAft>
              <a:buClr>
                <a:srgbClr val="000000"/>
              </a:buClr>
              <a:buFont typeface="Arial"/>
              <a:buNone/>
            </a:pPr>
            <a:endParaRPr sz="3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chemeClr val="lt1"/>
              </a:buClr>
              <a:buSzPct val="100000"/>
              <a:buFont typeface="Arial"/>
              <a:buChar char="•"/>
            </a:pPr>
            <a:r>
              <a:rPr lang="en-US" sz="1400" b="0" i="0" u="none" strike="noStrike" cap="none">
                <a:solidFill>
                  <a:schemeClr val="lt1"/>
                </a:solidFill>
                <a:latin typeface="Arial"/>
                <a:ea typeface="Arial"/>
                <a:cs typeface="Arial"/>
                <a:sym typeface="Arial"/>
              </a:rPr>
              <a:t>Data-centric processes </a:t>
            </a:r>
          </a:p>
          <a:p>
            <a:pPr marL="285750" marR="0" lvl="0" indent="-285750" algn="l" rtl="0">
              <a:lnSpc>
                <a:spcPct val="100000"/>
              </a:lnSpc>
              <a:spcBef>
                <a:spcPts val="0"/>
              </a:spcBef>
              <a:spcAft>
                <a:spcPts val="0"/>
              </a:spcAft>
              <a:buClr>
                <a:schemeClr val="lt1"/>
              </a:buClr>
              <a:buSzPct val="100000"/>
              <a:buFont typeface="Arial"/>
              <a:buChar char="•"/>
            </a:pPr>
            <a:r>
              <a:rPr lang="en-US" sz="1400" b="0" i="0" u="none" strike="noStrike" cap="none">
                <a:solidFill>
                  <a:schemeClr val="lt1"/>
                </a:solidFill>
                <a:latin typeface="Arial"/>
                <a:ea typeface="Arial"/>
                <a:cs typeface="Arial"/>
                <a:sym typeface="Arial"/>
              </a:rPr>
              <a:t>Quality and complete data available</a:t>
            </a:r>
          </a:p>
          <a:p>
            <a:pPr marL="285750" marR="0" lvl="0" indent="-285750" algn="l" rtl="0">
              <a:lnSpc>
                <a:spcPct val="100000"/>
              </a:lnSpc>
              <a:spcBef>
                <a:spcPts val="0"/>
              </a:spcBef>
              <a:spcAft>
                <a:spcPts val="0"/>
              </a:spcAft>
              <a:buClr>
                <a:schemeClr val="lt1"/>
              </a:buClr>
              <a:buSzPct val="100000"/>
              <a:buFont typeface="Arial"/>
              <a:buChar char="•"/>
            </a:pPr>
            <a:r>
              <a:rPr lang="en-US" sz="1400" b="0" i="0" u="none" strike="noStrike" cap="none">
                <a:solidFill>
                  <a:schemeClr val="lt1"/>
                </a:solidFill>
                <a:latin typeface="Arial"/>
                <a:ea typeface="Arial"/>
                <a:cs typeface="Arial"/>
                <a:sym typeface="Arial"/>
              </a:rPr>
              <a:t>Culture of tolerant of “successful” failures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Assembling a Data Science Team</a:t>
            </a:r>
          </a:p>
        </p:txBody>
      </p:sp>
      <p:sp>
        <p:nvSpPr>
          <p:cNvPr id="243" name="Shape 243"/>
          <p:cNvSpPr txBox="1">
            <a:spLocks noGrp="1"/>
          </p:cNvSpPr>
          <p:nvPr>
            <p:ph type="body" idx="1"/>
          </p:nvPr>
        </p:nvSpPr>
        <p:spPr>
          <a:xfrm>
            <a:off x="311698" y="1152475"/>
            <a:ext cx="6492178"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Organizational Context - transformational, creating, as-a-service, crowdsourcing</a:t>
            </a:r>
          </a:p>
          <a:p>
            <a:pPr marL="285750" marR="0" lvl="0" indent="-285750" algn="l" rtl="0">
              <a:lnSpc>
                <a:spcPct val="115000"/>
              </a:lnSpc>
              <a:spcBef>
                <a:spcPts val="160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Team Roles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Skills Required</a:t>
            </a:r>
          </a:p>
          <a:p>
            <a:pPr marL="285750" marR="0" lvl="0" indent="-285750" algn="l" rtl="0">
              <a:lnSpc>
                <a:spcPct val="115000"/>
              </a:lnSpc>
              <a:spcBef>
                <a:spcPts val="160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Pitfalls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600" b="0" i="0" u="none" strike="noStrike" cap="none">
                <a:solidFill>
                  <a:schemeClr val="dk2"/>
                </a:solidFill>
                <a:latin typeface="Arial"/>
                <a:ea typeface="Arial"/>
                <a:cs typeface="Arial"/>
                <a:sym typeface="Arial"/>
              </a:rPr>
              <a:t>“Hygiene” Aspects</a:t>
            </a:r>
          </a:p>
          <a:p>
            <a:pPr marL="285750" marR="0" lvl="0" indent="-285750" algn="l" rtl="0">
              <a:lnSpc>
                <a:spcPct val="115000"/>
              </a:lnSpc>
              <a:spcBef>
                <a:spcPts val="1600"/>
              </a:spcBef>
              <a:spcAft>
                <a:spcPts val="0"/>
              </a:spcAft>
              <a:buClr>
                <a:schemeClr val="dk2"/>
              </a:buClr>
              <a:buSzPct val="100000"/>
              <a:buFont typeface="Noto Sans Symbols"/>
              <a:buNone/>
            </a:pPr>
            <a:endParaRPr sz="1600" b="0" i="0" u="none" strike="noStrike" cap="none">
              <a:solidFill>
                <a:schemeClr val="dk2"/>
              </a:solidFill>
              <a:latin typeface="Arial"/>
              <a:ea typeface="Arial"/>
              <a:cs typeface="Arial"/>
              <a:sym typeface="Arial"/>
            </a:endParaRPr>
          </a:p>
        </p:txBody>
      </p:sp>
      <p:pic>
        <p:nvPicPr>
          <p:cNvPr id="244" name="Shape 244"/>
          <p:cNvPicPr preferRelativeResize="0"/>
          <p:nvPr/>
        </p:nvPicPr>
        <p:blipFill rotWithShape="1">
          <a:blip r:embed="rId3">
            <a:alphaModFix/>
          </a:blip>
          <a:srcRect/>
          <a:stretch/>
        </p:blipFill>
        <p:spPr>
          <a:xfrm>
            <a:off x="6984599" y="1017725"/>
            <a:ext cx="1765230" cy="3362342"/>
          </a:xfrm>
          <a:prstGeom prst="rect">
            <a:avLst/>
          </a:prstGeom>
          <a:noFill/>
          <a:ln>
            <a:noFill/>
          </a:ln>
        </p:spPr>
      </p:pic>
      <p:sp>
        <p:nvSpPr>
          <p:cNvPr id="245" name="Shape 245"/>
          <p:cNvSpPr txBox="1"/>
          <p:nvPr/>
        </p:nvSpPr>
        <p:spPr>
          <a:xfrm>
            <a:off x="7061174" y="4381680"/>
            <a:ext cx="1688654" cy="253916"/>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050" b="0" i="0" u="none" strike="noStrike" cap="none">
                <a:solidFill>
                  <a:srgbClr val="000000"/>
                </a:solidFill>
                <a:latin typeface="Arial"/>
                <a:ea typeface="Arial"/>
                <a:cs typeface="Arial"/>
                <a:sym typeface="Arial"/>
              </a:rPr>
              <a:t>Copyright Marvel Comics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Shape 25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Roles to Fill in a Data Science Team</a:t>
            </a:r>
          </a:p>
        </p:txBody>
      </p:sp>
      <p:pic>
        <p:nvPicPr>
          <p:cNvPr id="251" name="Shape 251"/>
          <p:cNvPicPr preferRelativeResize="0"/>
          <p:nvPr/>
        </p:nvPicPr>
        <p:blipFill rotWithShape="1">
          <a:blip r:embed="rId3">
            <a:alphaModFix/>
          </a:blip>
          <a:srcRect/>
          <a:stretch/>
        </p:blipFill>
        <p:spPr>
          <a:xfrm>
            <a:off x="1616436" y="1217058"/>
            <a:ext cx="6142046" cy="2836925"/>
          </a:xfrm>
          <a:prstGeom prst="rect">
            <a:avLst/>
          </a:prstGeom>
          <a:noFill/>
          <a:ln>
            <a:noFill/>
          </a:ln>
        </p:spPr>
      </p:pic>
      <p:sp>
        <p:nvSpPr>
          <p:cNvPr id="252" name="Shape 252"/>
          <p:cNvSpPr txBox="1"/>
          <p:nvPr/>
        </p:nvSpPr>
        <p:spPr>
          <a:xfrm>
            <a:off x="1616436" y="4209325"/>
            <a:ext cx="5838631" cy="461664"/>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200" b="0" i="0" u="none" strike="noStrike" cap="none">
                <a:solidFill>
                  <a:srgbClr val="000000"/>
                </a:solidFill>
                <a:latin typeface="Arial"/>
                <a:ea typeface="Arial"/>
                <a:cs typeface="Arial"/>
                <a:sym typeface="Arial"/>
              </a:rPr>
              <a:t>Source: “Building Data Science Teams” – EMC, presentation</a:t>
            </a:r>
          </a:p>
          <a:p>
            <a:pPr marL="0" marR="0" lvl="0" indent="0" algn="l" rtl="0">
              <a:lnSpc>
                <a:spcPct val="100000"/>
              </a:lnSpc>
              <a:spcBef>
                <a:spcPts val="0"/>
              </a:spcBef>
              <a:spcAft>
                <a:spcPts val="0"/>
              </a:spcAft>
              <a:buClr>
                <a:srgbClr val="000000"/>
              </a:buClr>
              <a:buSzPct val="25000"/>
              <a:buFont typeface="Arial"/>
              <a:buNone/>
            </a:pPr>
            <a:r>
              <a:rPr lang="en-US" sz="1200" b="0" i="0" u="none" strike="noStrike" cap="none">
                <a:solidFill>
                  <a:srgbClr val="000000"/>
                </a:solidFill>
                <a:latin typeface="Arial"/>
                <a:ea typeface="Arial"/>
                <a:cs typeface="Arial"/>
                <a:sym typeface="Arial"/>
              </a:rPr>
              <a:t> https://www.slideshare.net/emcacademics/building-data-science-teams-31057129.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Skills Required for the Team Manager / Lead</a:t>
            </a:r>
          </a:p>
        </p:txBody>
      </p:sp>
      <p:sp>
        <p:nvSpPr>
          <p:cNvPr id="258" name="Shape 258"/>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develop depth and breadth in analytics project</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adept at structured thinking – ability to put structure in place</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create development plan and share with team</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improve data-based business storytelling skills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520" b="0" i="0" u="none" strike="noStrike" cap="none">
                <a:solidFill>
                  <a:schemeClr val="dk1"/>
                </a:solidFill>
                <a:latin typeface="Arial"/>
                <a:ea typeface="Arial"/>
                <a:cs typeface="Arial"/>
                <a:sym typeface="Arial"/>
              </a:rPr>
              <a:t>Hands-on Involvement on Data Science Effort (Depth)</a:t>
            </a:r>
          </a:p>
        </p:txBody>
      </p:sp>
      <p:sp>
        <p:nvSpPr>
          <p:cNvPr id="264" name="Shape 264"/>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difficult to lead data science team effectively unless have hands-on experience</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why selling analytics to a potential can be difficult at times and can take months before the customer gives you a fair chance</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help you understand why data cleaning can take, what seems like ages from the outside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Shape 269"/>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520" b="0" i="0" u="none" strike="noStrike" cap="none">
                <a:solidFill>
                  <a:schemeClr val="dk1"/>
                </a:solidFill>
                <a:latin typeface="Arial"/>
                <a:ea typeface="Arial"/>
                <a:cs typeface="Arial"/>
                <a:sym typeface="Arial"/>
              </a:rPr>
              <a:t>Understand Data Science landscape (Breadth)</a:t>
            </a:r>
          </a:p>
        </p:txBody>
      </p:sp>
      <p:sp>
        <p:nvSpPr>
          <p:cNvPr id="270" name="Shape 270"/>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Understand which tool and solution is best for which kind of problem</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Big data? Data mart? Automated MS Excel? Pivot Charts &amp; Tables? Tableau?</a:t>
            </a:r>
          </a:p>
        </p:txBody>
      </p:sp>
      <p:pic>
        <p:nvPicPr>
          <p:cNvPr id="271" name="Shape 271"/>
          <p:cNvPicPr preferRelativeResize="0"/>
          <p:nvPr/>
        </p:nvPicPr>
        <p:blipFill rotWithShape="1">
          <a:blip r:embed="rId3">
            <a:alphaModFix/>
          </a:blip>
          <a:srcRect/>
          <a:stretch/>
        </p:blipFill>
        <p:spPr>
          <a:xfrm>
            <a:off x="3108884" y="2184216"/>
            <a:ext cx="5164172" cy="246657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520" b="0" i="0" u="none" strike="noStrike" cap="none">
                <a:solidFill>
                  <a:schemeClr val="dk1"/>
                </a:solidFill>
                <a:latin typeface="Arial"/>
                <a:ea typeface="Arial"/>
                <a:cs typeface="Arial"/>
                <a:sym typeface="Arial"/>
              </a:rPr>
              <a:t>Apply Structured Thinking</a:t>
            </a:r>
          </a:p>
        </p:txBody>
      </p:sp>
      <p:sp>
        <p:nvSpPr>
          <p:cNvPr id="277" name="Shape 277"/>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Putting structure in place – e.g. come into meetings lacking structure and be able to guid the discussion into a structure</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Some techniques:</a:t>
            </a:r>
          </a:p>
          <a:p>
            <a:pPr marL="555625" marR="0" lvl="0" indent="-288925"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Habit #1 from Stephen Covey’s 7 Habits – Begin with the End in Mind</a:t>
            </a:r>
          </a:p>
          <a:p>
            <a:pPr marL="555625" marR="0" lvl="0" indent="-288925"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Fishbone / Ishikawa diagram</a:t>
            </a:r>
          </a:p>
          <a:p>
            <a:pPr marL="555625" marR="0" lvl="0" indent="-288925"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Theory of Constraints (ToC thinking)</a:t>
            </a:r>
          </a:p>
          <a:p>
            <a:pPr marL="555625" marR="0" lvl="0" indent="-288925"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Mindmaps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520" b="0" i="0" u="none" strike="noStrike" cap="none">
                <a:solidFill>
                  <a:schemeClr val="dk1"/>
                </a:solidFill>
                <a:latin typeface="Arial"/>
                <a:ea typeface="Arial"/>
                <a:cs typeface="Arial"/>
                <a:sym typeface="Arial"/>
              </a:rPr>
              <a:t>Data Science.. both an Art and a Science</a:t>
            </a:r>
          </a:p>
        </p:txBody>
      </p:sp>
      <p:sp>
        <p:nvSpPr>
          <p:cNvPr id="78" name="Shape 78"/>
          <p:cNvSpPr txBox="1">
            <a:spLocks noGrp="1"/>
          </p:cNvSpPr>
          <p:nvPr>
            <p:ph type="body" idx="1"/>
          </p:nvPr>
        </p:nvSpPr>
        <p:spPr>
          <a:xfrm>
            <a:off x="311700" y="1152475"/>
            <a:ext cx="6739808" cy="3416400"/>
          </a:xfrm>
          <a:prstGeom prst="rect">
            <a:avLst/>
          </a:prstGeom>
          <a:noFill/>
          <a:ln>
            <a:noFill/>
          </a:ln>
        </p:spPr>
        <p:txBody>
          <a:bodyPr wrap="square" lIns="91425" tIns="91425" rIns="91425" bIns="91425" anchor="t" anchorCtr="0">
            <a:noAutofit/>
          </a:bodyPr>
          <a:lstStyle/>
          <a:p>
            <a:pPr marL="285750" marR="0" lvl="0" indent="-285750" algn="l" rtl="0">
              <a:lnSpc>
                <a:spcPct val="105000"/>
              </a:lnSpc>
              <a:spcBef>
                <a:spcPts val="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Repetitive discovery of data and data sources</a:t>
            </a:r>
          </a:p>
          <a:p>
            <a:pPr marL="285750" marR="0" lvl="0" indent="-285750" algn="l" rtl="0">
              <a:lnSpc>
                <a:spcPct val="105000"/>
              </a:lnSpc>
              <a:spcBef>
                <a:spcPts val="160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Applying highly technical techniques and tools</a:t>
            </a:r>
          </a:p>
          <a:p>
            <a:pPr marL="285750" marR="0" lvl="0" indent="-285750" algn="l" rtl="0">
              <a:lnSpc>
                <a:spcPct val="105000"/>
              </a:lnSpc>
              <a:spcBef>
                <a:spcPts val="160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Obtaining predictive, actionable insights from data</a:t>
            </a:r>
          </a:p>
          <a:p>
            <a:pPr marL="285750" marR="0" lvl="0" indent="-285750" algn="l" rtl="0">
              <a:lnSpc>
                <a:spcPct val="105000"/>
              </a:lnSpc>
              <a:spcBef>
                <a:spcPts val="160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Creating Data Products that add business value</a:t>
            </a:r>
          </a:p>
          <a:p>
            <a:pPr marL="285750" marR="0" lvl="0" indent="-285750" algn="l" rtl="0">
              <a:lnSpc>
                <a:spcPct val="105000"/>
              </a:lnSpc>
              <a:spcBef>
                <a:spcPts val="160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Storytelling of relevant insights from data</a:t>
            </a:r>
          </a:p>
          <a:p>
            <a:pPr marL="285750" marR="0" lvl="0" indent="-285750" algn="l" rtl="0">
              <a:lnSpc>
                <a:spcPct val="105000"/>
              </a:lnSpc>
              <a:spcBef>
                <a:spcPts val="1600"/>
              </a:spcBef>
              <a:spcAft>
                <a:spcPts val="0"/>
              </a:spcAft>
              <a:buClr>
                <a:srgbClr val="FF6600"/>
              </a:buClr>
              <a:buSzPct val="97941"/>
              <a:buFont typeface="Noto Sans Symbols"/>
              <a:buChar char="➢"/>
            </a:pPr>
            <a:r>
              <a:rPr lang="en-US" sz="1665" b="0" i="0" u="none" strike="noStrike" cap="none">
                <a:solidFill>
                  <a:schemeClr val="dk2"/>
                </a:solidFill>
                <a:latin typeface="Arial"/>
                <a:ea typeface="Arial"/>
                <a:cs typeface="Arial"/>
                <a:sym typeface="Arial"/>
              </a:rPr>
              <a:t>Helping stakeholders in decision making that drive business value</a:t>
            </a:r>
          </a:p>
          <a:p>
            <a:pPr marL="0" marR="0" lvl="0" indent="0" algn="l" rtl="0">
              <a:lnSpc>
                <a:spcPct val="105000"/>
              </a:lnSpc>
              <a:spcBef>
                <a:spcPts val="1600"/>
              </a:spcBef>
              <a:spcAft>
                <a:spcPts val="0"/>
              </a:spcAft>
              <a:buClr>
                <a:srgbClr val="FF6600"/>
              </a:buClr>
              <a:buSzPct val="25000"/>
              <a:buFont typeface="Noto Sans Symbols"/>
              <a:buNone/>
            </a:pPr>
            <a:endParaRPr sz="1665" b="0" i="0" u="none" strike="noStrike" cap="none">
              <a:solidFill>
                <a:schemeClr val="dk2"/>
              </a:solidFill>
              <a:latin typeface="Arial"/>
              <a:ea typeface="Arial"/>
              <a:cs typeface="Arial"/>
              <a:sym typeface="Arial"/>
            </a:endParaRPr>
          </a:p>
        </p:txBody>
      </p:sp>
      <p:grpSp>
        <p:nvGrpSpPr>
          <p:cNvPr id="79" name="Shape 79"/>
          <p:cNvGrpSpPr/>
          <p:nvPr/>
        </p:nvGrpSpPr>
        <p:grpSpPr>
          <a:xfrm>
            <a:off x="6810375" y="567758"/>
            <a:ext cx="2021924" cy="4385241"/>
            <a:chOff x="6810375" y="567758"/>
            <a:chExt cx="2021924" cy="4385241"/>
          </a:xfrm>
        </p:grpSpPr>
        <p:pic>
          <p:nvPicPr>
            <p:cNvPr id="80" name="Shape 80"/>
            <p:cNvPicPr preferRelativeResize="0"/>
            <p:nvPr/>
          </p:nvPicPr>
          <p:blipFill rotWithShape="1">
            <a:blip r:embed="rId3">
              <a:alphaModFix/>
            </a:blip>
            <a:srcRect/>
            <a:stretch/>
          </p:blipFill>
          <p:spPr>
            <a:xfrm>
              <a:off x="7051507" y="961974"/>
              <a:ext cx="1434273" cy="3991025"/>
            </a:xfrm>
            <a:prstGeom prst="rect">
              <a:avLst/>
            </a:prstGeom>
            <a:noFill/>
            <a:ln>
              <a:noFill/>
            </a:ln>
          </p:spPr>
        </p:pic>
        <p:sp>
          <p:nvSpPr>
            <p:cNvPr id="81" name="Shape 81"/>
            <p:cNvSpPr/>
            <p:nvPr/>
          </p:nvSpPr>
          <p:spPr>
            <a:xfrm>
              <a:off x="6810375" y="3952875"/>
              <a:ext cx="523874" cy="1000124"/>
            </a:xfrm>
            <a:prstGeom prst="rect">
              <a:avLst/>
            </a:prstGeom>
            <a:solidFill>
              <a:schemeClr val="lt1"/>
            </a:solidFill>
            <a:ln>
              <a:noFill/>
            </a:ln>
          </p:spPr>
          <p:txBody>
            <a:bodyPr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82" name="Shape 82"/>
            <p:cNvSpPr/>
            <p:nvPr/>
          </p:nvSpPr>
          <p:spPr>
            <a:xfrm>
              <a:off x="8308425" y="3952875"/>
              <a:ext cx="523874" cy="1000124"/>
            </a:xfrm>
            <a:prstGeom prst="rect">
              <a:avLst/>
            </a:prstGeom>
            <a:solidFill>
              <a:schemeClr val="lt1"/>
            </a:solidFill>
            <a:ln>
              <a:noFill/>
            </a:ln>
          </p:spPr>
          <p:txBody>
            <a:bodyPr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83" name="Shape 83"/>
            <p:cNvSpPr/>
            <p:nvPr/>
          </p:nvSpPr>
          <p:spPr>
            <a:xfrm>
              <a:off x="8308425" y="567758"/>
              <a:ext cx="523874" cy="1000124"/>
            </a:xfrm>
            <a:prstGeom prst="rect">
              <a:avLst/>
            </a:prstGeom>
            <a:solidFill>
              <a:schemeClr val="lt1"/>
            </a:solidFill>
            <a:ln>
              <a:noFill/>
            </a:ln>
          </p:spPr>
          <p:txBody>
            <a:bodyPr wrap="square"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Improve Business Storytelling Skills</a:t>
            </a:r>
          </a:p>
        </p:txBody>
      </p:sp>
      <p:sp>
        <p:nvSpPr>
          <p:cNvPr id="283" name="Shape 283"/>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400" b="0" i="0" u="none" strike="noStrike" cap="none">
                <a:solidFill>
                  <a:schemeClr val="dk2"/>
                </a:solidFill>
                <a:latin typeface="Arial"/>
                <a:ea typeface="Arial"/>
                <a:cs typeface="Arial"/>
                <a:sym typeface="Arial"/>
              </a:rPr>
              <a:t>Add in visualizations first before presenting – make visualizations the basis of your story</a:t>
            </a:r>
          </a:p>
          <a:p>
            <a:pPr marL="285750" marR="0" lvl="0" indent="-285750" algn="l" rtl="0">
              <a:lnSpc>
                <a:spcPct val="115000"/>
              </a:lnSpc>
              <a:spcBef>
                <a:spcPts val="1600"/>
              </a:spcBef>
              <a:spcAft>
                <a:spcPts val="0"/>
              </a:spcAft>
              <a:buClr>
                <a:schemeClr val="dk2"/>
              </a:buClr>
              <a:buSzPct val="100000"/>
              <a:buFont typeface="Noto Sans Symbols"/>
              <a:buChar char="●"/>
            </a:pPr>
            <a:r>
              <a:rPr lang="en-US" sz="1400" b="0" i="0" u="none" strike="noStrike" cap="none">
                <a:solidFill>
                  <a:schemeClr val="dk2"/>
                </a:solidFill>
                <a:latin typeface="Arial"/>
                <a:ea typeface="Arial"/>
                <a:cs typeface="Arial"/>
                <a:sym typeface="Arial"/>
              </a:rPr>
              <a:t>Tailor highlights to audience mix and objective of presentation</a:t>
            </a:r>
          </a:p>
        </p:txBody>
      </p:sp>
      <p:pic>
        <p:nvPicPr>
          <p:cNvPr id="284" name="Shape 284"/>
          <p:cNvPicPr preferRelativeResize="0"/>
          <p:nvPr/>
        </p:nvPicPr>
        <p:blipFill rotWithShape="1">
          <a:blip r:embed="rId3">
            <a:alphaModFix/>
          </a:blip>
          <a:srcRect/>
          <a:stretch/>
        </p:blipFill>
        <p:spPr>
          <a:xfrm>
            <a:off x="4395671" y="1348416"/>
            <a:ext cx="2186246" cy="1850734"/>
          </a:xfrm>
          <a:prstGeom prst="rect">
            <a:avLst/>
          </a:prstGeom>
          <a:noFill/>
          <a:ln>
            <a:noFill/>
          </a:ln>
        </p:spPr>
      </p:pic>
      <p:sp>
        <p:nvSpPr>
          <p:cNvPr id="285" name="Shape 285"/>
          <p:cNvSpPr txBox="1"/>
          <p:nvPr/>
        </p:nvSpPr>
        <p:spPr>
          <a:xfrm>
            <a:off x="4824092" y="3530525"/>
            <a:ext cx="1380765" cy="553997"/>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600" b="0" i="0" u="none" strike="noStrike" cap="none">
                <a:solidFill>
                  <a:srgbClr val="000000"/>
                </a:solidFill>
                <a:latin typeface="Arial"/>
                <a:ea typeface="Arial"/>
                <a:cs typeface="Arial"/>
                <a:sym typeface="Arial"/>
              </a:rPr>
              <a:t>Source: Brent Dykes </a:t>
            </a:r>
          </a:p>
          <a:p>
            <a:pPr marL="0" marR="0" lvl="0" indent="0" algn="l" rtl="0">
              <a:lnSpc>
                <a:spcPct val="100000"/>
              </a:lnSpc>
              <a:spcBef>
                <a:spcPts val="0"/>
              </a:spcBef>
              <a:spcAft>
                <a:spcPts val="0"/>
              </a:spcAft>
              <a:buClr>
                <a:srgbClr val="000000"/>
              </a:buClr>
              <a:buSzPct val="25000"/>
              <a:buFont typeface="Arial"/>
              <a:buNone/>
            </a:pPr>
            <a:r>
              <a:rPr lang="en-US" sz="600" b="0" i="0" u="none" strike="noStrike" cap="none">
                <a:solidFill>
                  <a:srgbClr val="000000"/>
                </a:solidFill>
                <a:latin typeface="Arial"/>
                <a:ea typeface="Arial"/>
                <a:cs typeface="Arial"/>
                <a:sym typeface="Arial"/>
              </a:rPr>
              <a:t>https://www.forbes.com/sites/brentdykes/2016/03/31/data-storytelling-the-essential-data-science-skill-everyone-needs/</a:t>
            </a:r>
          </a:p>
        </p:txBody>
      </p:sp>
      <p:pic>
        <p:nvPicPr>
          <p:cNvPr id="286" name="Shape 286"/>
          <p:cNvPicPr preferRelativeResize="0"/>
          <p:nvPr/>
        </p:nvPicPr>
        <p:blipFill rotWithShape="1">
          <a:blip r:embed="rId4">
            <a:alphaModFix/>
          </a:blip>
          <a:srcRect/>
          <a:stretch/>
        </p:blipFill>
        <p:spPr>
          <a:xfrm>
            <a:off x="6444342" y="1152475"/>
            <a:ext cx="2519705" cy="2327727"/>
          </a:xfrm>
          <a:prstGeom prst="rect">
            <a:avLst/>
          </a:prstGeom>
          <a:noFill/>
          <a:ln>
            <a:noFill/>
          </a:ln>
        </p:spPr>
      </p:pic>
      <p:sp>
        <p:nvSpPr>
          <p:cNvPr id="287" name="Shape 287"/>
          <p:cNvSpPr txBox="1"/>
          <p:nvPr/>
        </p:nvSpPr>
        <p:spPr>
          <a:xfrm>
            <a:off x="6957692" y="3610353"/>
            <a:ext cx="1380765" cy="184666"/>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600" b="0" i="0" u="none" strike="noStrike" cap="none">
                <a:solidFill>
                  <a:srgbClr val="000000"/>
                </a:solidFill>
                <a:latin typeface="Arial"/>
                <a:ea typeface="Arial"/>
                <a:cs typeface="Arial"/>
                <a:sym typeface="Arial"/>
              </a:rPr>
              <a:t>Source: howmuch.net</a:t>
            </a:r>
          </a:p>
        </p:txBody>
      </p:sp>
      <p:sp>
        <p:nvSpPr>
          <p:cNvPr id="288" name="Shape 288"/>
          <p:cNvSpPr txBox="1"/>
          <p:nvPr/>
        </p:nvSpPr>
        <p:spPr>
          <a:xfrm>
            <a:off x="6669314" y="4245428"/>
            <a:ext cx="184666" cy="307777"/>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Shape 293"/>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Pitfalls in Managing Data Science Efforts</a:t>
            </a:r>
          </a:p>
        </p:txBody>
      </p:sp>
      <p:sp>
        <p:nvSpPr>
          <p:cNvPr id="294" name="Shape 294"/>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Sampling bias, correlation vs causation,  randomness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Low quality analytics can produce wrong answers that is worse than no answer at all due to it strategic influence in decision making</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Highest quality analytic product is no necessary in every case</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Determining the error tolerance of the domain is key</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Ideological positions are counter-productive</a:t>
            </a:r>
          </a:p>
          <a:p>
            <a:pPr marL="285750" marR="0" lvl="0" indent="-285750" algn="l" rtl="0">
              <a:lnSpc>
                <a:spcPct val="115000"/>
              </a:lnSpc>
              <a:spcBef>
                <a:spcPts val="1600"/>
              </a:spcBef>
              <a:spcAft>
                <a:spcPts val="0"/>
              </a:spcAft>
              <a:buClr>
                <a:schemeClr val="dk2"/>
              </a:buClr>
              <a:buSzPct val="100000"/>
              <a:buFont typeface="Noto Sans Symbols"/>
              <a:buNone/>
            </a:pPr>
            <a:endParaRPr sz="1800" b="0" i="0" u="none" strike="noStrike" cap="none">
              <a:solidFill>
                <a:schemeClr val="dk2"/>
              </a:solidFill>
              <a:latin typeface="Arial"/>
              <a:ea typeface="Arial"/>
              <a:cs typeface="Arial"/>
              <a:sym typeface="Arial"/>
            </a:endParaRPr>
          </a:p>
        </p:txBody>
      </p:sp>
      <p:pic>
        <p:nvPicPr>
          <p:cNvPr id="295" name="Shape 295"/>
          <p:cNvPicPr preferRelativeResize="0"/>
          <p:nvPr/>
        </p:nvPicPr>
        <p:blipFill rotWithShape="1">
          <a:blip r:embed="rId3">
            <a:alphaModFix/>
          </a:blip>
          <a:srcRect/>
          <a:stretch/>
        </p:blipFill>
        <p:spPr>
          <a:xfrm>
            <a:off x="6470866" y="3187966"/>
            <a:ext cx="2230950" cy="122296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Shape 30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“Hygiene” Aspects of Building a Team</a:t>
            </a:r>
          </a:p>
        </p:txBody>
      </p:sp>
      <p:sp>
        <p:nvSpPr>
          <p:cNvPr id="301" name="Shape 301"/>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Build engaging environment</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To be effective – need continuity</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Build in slack time</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ensure team has access to resource it needs – advocate for the team’s needs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800" b="0" i="0" u="none" strike="noStrike" cap="none">
                <a:solidFill>
                  <a:schemeClr val="dk2"/>
                </a:solidFill>
                <a:latin typeface="Arial"/>
                <a:ea typeface="Arial"/>
                <a:cs typeface="Arial"/>
                <a:sym typeface="Arial"/>
              </a:rPr>
              <a:t>team lead needs regular hands-on experience in research – able to improve abilities to estimate effort and duration – needed to interact effectively with stakeholders</a:t>
            </a:r>
          </a:p>
          <a:p>
            <a:pPr marL="285750" marR="0" lvl="0" indent="-285750" algn="l" rtl="0">
              <a:lnSpc>
                <a:spcPct val="115000"/>
              </a:lnSpc>
              <a:spcBef>
                <a:spcPts val="1600"/>
              </a:spcBef>
              <a:spcAft>
                <a:spcPts val="0"/>
              </a:spcAft>
              <a:buClr>
                <a:schemeClr val="dk2"/>
              </a:buClr>
              <a:buSzPct val="100000"/>
              <a:buFont typeface="Noto Sans Symbols"/>
              <a:buNone/>
            </a:pPr>
            <a:endParaRPr sz="1800" b="0" i="0" u="none" strike="noStrike" cap="none">
              <a:solidFill>
                <a:schemeClr val="dk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References and Resources</a:t>
            </a:r>
          </a:p>
        </p:txBody>
      </p:sp>
      <p:sp>
        <p:nvSpPr>
          <p:cNvPr id="307" name="Shape 307"/>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3"/>
              </a:rPr>
              <a:t>https://www.ngdata.com/top-data-science-resources/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4"/>
              </a:rPr>
              <a:t>https://elitedatascience.com/data-science-resources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5"/>
              </a:rPr>
              <a:t>https://www.datascienceweekly.org/data-science-resources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6"/>
              </a:rPr>
              <a:t>https://www.slideshare.net/CasertaConcepts/introduction-to-data-science-48147149</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6"/>
              </a:rPr>
              <a:t>https://www.slideshare.net/datasciencelondon/big-data-sorry-data-science-what-does-a-data-scientist-do</a:t>
            </a: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p:txBody>
      </p:sp>
      <p:sp>
        <p:nvSpPr>
          <p:cNvPr id="308" name="Shape 308"/>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7"/>
              </a:rPr>
              <a:t>https://medium.com/mit-media-lab/highly-effective-data-science-teams-e90bb13bb709</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8"/>
              </a:rPr>
              <a:t>https://www.analyticsvidhya.com/blog/2013/06/business-analytics-spectrum/</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9"/>
              </a:rPr>
              <a:t>http://www.datasciencecentral.com/profiles/blogs/six-categories-of-data-scientists</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10"/>
              </a:rPr>
              <a:t>https://www.pixability.com/building-managing-data-science-team-right-way/</a:t>
            </a:r>
          </a:p>
          <a:p>
            <a:pPr marL="285750" marR="0" lvl="0" indent="-285750" algn="l" rtl="0">
              <a:lnSpc>
                <a:spcPct val="115000"/>
              </a:lnSpc>
              <a:spcBef>
                <a:spcPts val="1600"/>
              </a:spcBef>
              <a:spcAft>
                <a:spcPts val="0"/>
              </a:spcAft>
              <a:buClr>
                <a:schemeClr val="dk2"/>
              </a:buClr>
              <a:buSzPct val="100000"/>
              <a:buFont typeface="Noto Sans Symbols"/>
              <a:buChar char="●"/>
            </a:pPr>
            <a:r>
              <a:rPr lang="en-US" sz="1100" b="0" i="0" u="sng" strike="noStrike" cap="none">
                <a:solidFill>
                  <a:schemeClr val="hlink"/>
                </a:solidFill>
                <a:latin typeface="Arial"/>
                <a:ea typeface="Arial"/>
                <a:cs typeface="Arial"/>
                <a:sym typeface="Arial"/>
                <a:hlinkClick r:id="rId11"/>
              </a:rPr>
              <a:t>https://medium.com/towards-data-science/operating-a-data-science-team-is-not-something-that-can-just-be-learned-by-watching-lectures-and-fef6ed0f714a</a:t>
            </a:r>
          </a:p>
          <a:p>
            <a:pPr marL="285750" marR="0" lvl="0" indent="-285750" algn="l" rtl="0">
              <a:lnSpc>
                <a:spcPct val="115000"/>
              </a:lnSpc>
              <a:spcBef>
                <a:spcPts val="1600"/>
              </a:spcBef>
              <a:spcAft>
                <a:spcPts val="0"/>
              </a:spcAft>
              <a:buClr>
                <a:schemeClr val="dk2"/>
              </a:buClr>
              <a:buSzPct val="100000"/>
              <a:buFont typeface="Noto Sans Symbols"/>
              <a:buNone/>
            </a:pPr>
            <a:endParaRPr sz="1100" b="0" i="0" u="none" strike="noStrike" cap="none">
              <a:solidFill>
                <a:schemeClr val="dk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Shape 88"/>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3240" b="0" i="0" u="none" strike="noStrike" cap="none">
                <a:solidFill>
                  <a:schemeClr val="dk1"/>
                </a:solidFill>
                <a:latin typeface="Arial"/>
                <a:ea typeface="Arial"/>
                <a:cs typeface="Arial"/>
                <a:sym typeface="Arial"/>
              </a:rPr>
              <a:t>Data Science – convergence of many skills</a:t>
            </a:r>
          </a:p>
        </p:txBody>
      </p:sp>
      <p:pic>
        <p:nvPicPr>
          <p:cNvPr id="89" name="Shape 89"/>
          <p:cNvPicPr preferRelativeResize="0"/>
          <p:nvPr/>
        </p:nvPicPr>
        <p:blipFill rotWithShape="1">
          <a:blip r:embed="rId3">
            <a:alphaModFix/>
          </a:blip>
          <a:srcRect/>
          <a:stretch/>
        </p:blipFill>
        <p:spPr>
          <a:xfrm>
            <a:off x="2175143" y="1017725"/>
            <a:ext cx="4452476" cy="3749168"/>
          </a:xfrm>
          <a:prstGeom prst="rect">
            <a:avLst/>
          </a:prstGeom>
          <a:noFill/>
          <a:ln>
            <a:noFill/>
          </a:ln>
        </p:spPr>
      </p:pic>
      <p:sp>
        <p:nvSpPr>
          <p:cNvPr id="90" name="Shape 90"/>
          <p:cNvSpPr/>
          <p:nvPr/>
        </p:nvSpPr>
        <p:spPr>
          <a:xfrm>
            <a:off x="6188075" y="3863223"/>
            <a:ext cx="2781301" cy="738664"/>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Source: Drew Conway - http://drewconway.com/zia/2013/3/26/the-data-science-venn-diagram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Qualities of a Data Scientist</a:t>
            </a:r>
          </a:p>
        </p:txBody>
      </p:sp>
      <p:sp>
        <p:nvSpPr>
          <p:cNvPr id="96" name="Shape 96"/>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Curious and creative -  skeptical, inquisitive</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Skeptical - Applies the scientific method</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Quantitative - Knows statistics, probability theory, machine learning</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Technical - Good at Coding &amp; Hacking</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 Communication - Good at storytelling of business stories from data</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 Domain expertise – has necessary amount of domain knowledge</a:t>
            </a:r>
          </a:p>
          <a:p>
            <a:pPr marL="285750" marR="0" lvl="0" indent="-285750" algn="l" rtl="0">
              <a:lnSpc>
                <a:spcPct val="115000"/>
              </a:lnSpc>
              <a:spcBef>
                <a:spcPts val="1600"/>
              </a:spcBef>
              <a:spcAft>
                <a:spcPts val="0"/>
              </a:spcAft>
              <a:buClr>
                <a:srgbClr val="FF6600"/>
              </a:buClr>
              <a:buSzPct val="100000"/>
              <a:buFont typeface="Noto Sans Symbols"/>
              <a:buNone/>
            </a:pPr>
            <a:endParaRPr sz="1800" b="0" i="0" u="none" strike="noStrike" cap="none">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Science Skills Sets</a:t>
            </a:r>
          </a:p>
        </p:txBody>
      </p:sp>
      <p:sp>
        <p:nvSpPr>
          <p:cNvPr id="102" name="Shape 102"/>
          <p:cNvSpPr/>
          <p:nvPr/>
        </p:nvSpPr>
        <p:spPr>
          <a:xfrm>
            <a:off x="3505423" y="2342642"/>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Mathematics</a:t>
            </a:r>
          </a:p>
        </p:txBody>
      </p:sp>
      <p:sp>
        <p:nvSpPr>
          <p:cNvPr id="103" name="Shape 103"/>
          <p:cNvSpPr/>
          <p:nvPr/>
        </p:nvSpPr>
        <p:spPr>
          <a:xfrm>
            <a:off x="3505423" y="1309446"/>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Statistics</a:t>
            </a:r>
          </a:p>
        </p:txBody>
      </p:sp>
      <p:sp>
        <p:nvSpPr>
          <p:cNvPr id="104" name="Shape 104"/>
          <p:cNvSpPr/>
          <p:nvPr/>
        </p:nvSpPr>
        <p:spPr>
          <a:xfrm>
            <a:off x="5590957" y="1586698"/>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Software Engineering</a:t>
            </a:r>
          </a:p>
        </p:txBody>
      </p:sp>
      <p:sp>
        <p:nvSpPr>
          <p:cNvPr id="105" name="Shape 105"/>
          <p:cNvSpPr/>
          <p:nvPr/>
        </p:nvSpPr>
        <p:spPr>
          <a:xfrm>
            <a:off x="5595273" y="2624301"/>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Data Engineering</a:t>
            </a:r>
          </a:p>
        </p:txBody>
      </p:sp>
      <p:sp>
        <p:nvSpPr>
          <p:cNvPr id="106" name="Shape 106"/>
          <p:cNvSpPr/>
          <p:nvPr/>
        </p:nvSpPr>
        <p:spPr>
          <a:xfrm>
            <a:off x="1419890" y="2752373"/>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Business Analysis</a:t>
            </a:r>
          </a:p>
        </p:txBody>
      </p:sp>
      <p:sp>
        <p:nvSpPr>
          <p:cNvPr id="107" name="Shape 107"/>
          <p:cNvSpPr/>
          <p:nvPr/>
        </p:nvSpPr>
        <p:spPr>
          <a:xfrm>
            <a:off x="1419890" y="1737578"/>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Visualization / Story Telling</a:t>
            </a:r>
          </a:p>
        </p:txBody>
      </p:sp>
      <p:pic>
        <p:nvPicPr>
          <p:cNvPr id="108" name="Shape 108" descr="business-center-512.png"/>
          <p:cNvPicPr preferRelativeResize="0"/>
          <p:nvPr/>
        </p:nvPicPr>
        <p:blipFill rotWithShape="1">
          <a:blip r:embed="rId3">
            <a:alphaModFix/>
          </a:blip>
          <a:srcRect/>
          <a:stretch/>
        </p:blipFill>
        <p:spPr>
          <a:xfrm>
            <a:off x="218014" y="2063416"/>
            <a:ext cx="900000" cy="900000"/>
          </a:xfrm>
          <a:prstGeom prst="rect">
            <a:avLst/>
          </a:prstGeom>
          <a:noFill/>
          <a:ln>
            <a:noFill/>
          </a:ln>
        </p:spPr>
      </p:pic>
      <p:grpSp>
        <p:nvGrpSpPr>
          <p:cNvPr id="109" name="Shape 109"/>
          <p:cNvGrpSpPr/>
          <p:nvPr/>
        </p:nvGrpSpPr>
        <p:grpSpPr>
          <a:xfrm>
            <a:off x="7416469" y="2297641"/>
            <a:ext cx="1599447" cy="431549"/>
            <a:chOff x="3865612" y="4089007"/>
            <a:chExt cx="1599447" cy="431549"/>
          </a:xfrm>
        </p:grpSpPr>
        <p:pic>
          <p:nvPicPr>
            <p:cNvPr id="110" name="Shape 110" descr="20131104_527708c3be9fb.png"/>
            <p:cNvPicPr preferRelativeResize="0"/>
            <p:nvPr/>
          </p:nvPicPr>
          <p:blipFill rotWithShape="1">
            <a:blip r:embed="rId4">
              <a:alphaModFix/>
            </a:blip>
            <a:srcRect/>
            <a:stretch/>
          </p:blipFill>
          <p:spPr>
            <a:xfrm>
              <a:off x="3865612" y="4089007"/>
              <a:ext cx="431549" cy="431549"/>
            </a:xfrm>
            <a:prstGeom prst="rect">
              <a:avLst/>
            </a:prstGeom>
            <a:noFill/>
            <a:ln>
              <a:noFill/>
            </a:ln>
          </p:spPr>
        </p:pic>
        <p:pic>
          <p:nvPicPr>
            <p:cNvPr id="111" name="Shape 111" descr="20131104_527708c3be9fb.png"/>
            <p:cNvPicPr preferRelativeResize="0"/>
            <p:nvPr/>
          </p:nvPicPr>
          <p:blipFill rotWithShape="1">
            <a:blip r:embed="rId4">
              <a:alphaModFix/>
            </a:blip>
            <a:srcRect/>
            <a:stretch/>
          </p:blipFill>
          <p:spPr>
            <a:xfrm>
              <a:off x="4449560" y="4089007"/>
              <a:ext cx="431549" cy="431549"/>
            </a:xfrm>
            <a:prstGeom prst="rect">
              <a:avLst/>
            </a:prstGeom>
            <a:noFill/>
            <a:ln>
              <a:noFill/>
            </a:ln>
          </p:spPr>
        </p:pic>
        <p:pic>
          <p:nvPicPr>
            <p:cNvPr id="112" name="Shape 112" descr="20131104_527708c3be9fb.png"/>
            <p:cNvPicPr preferRelativeResize="0"/>
            <p:nvPr/>
          </p:nvPicPr>
          <p:blipFill rotWithShape="1">
            <a:blip r:embed="rId4">
              <a:alphaModFix/>
            </a:blip>
            <a:srcRect/>
            <a:stretch/>
          </p:blipFill>
          <p:spPr>
            <a:xfrm>
              <a:off x="5033510" y="4089007"/>
              <a:ext cx="431549" cy="431549"/>
            </a:xfrm>
            <a:prstGeom prst="rect">
              <a:avLst/>
            </a:prstGeom>
            <a:noFill/>
            <a:ln>
              <a:noFill/>
            </a:ln>
          </p:spPr>
        </p:pic>
      </p:grpSp>
      <p:sp>
        <p:nvSpPr>
          <p:cNvPr id="113" name="Shape 113"/>
          <p:cNvSpPr/>
          <p:nvPr/>
        </p:nvSpPr>
        <p:spPr>
          <a:xfrm>
            <a:off x="3505423" y="3362030"/>
            <a:ext cx="1517761" cy="598891"/>
          </a:xfrm>
          <a:prstGeom prst="rect">
            <a:avLst/>
          </a:prstGeom>
          <a:gradFill>
            <a:gsLst>
              <a:gs pos="0">
                <a:srgbClr val="FFAE23"/>
              </a:gs>
              <a:gs pos="100000">
                <a:srgbClr val="FFCE6C"/>
              </a:gs>
            </a:gsLst>
            <a:lin ang="16200000" scaled="0"/>
          </a:gradFill>
          <a:ln w="9525" cap="flat" cmpd="sng">
            <a:solidFill>
              <a:srgbClr val="FDA739"/>
            </a:solidFill>
            <a:prstDash val="solid"/>
            <a:round/>
            <a:headEnd type="none" w="med" len="med"/>
            <a:tailEnd type="none" w="med" len="med"/>
          </a:ln>
          <a:effectLst>
            <a:outerShdw blurRad="39999" dist="23000" dir="5400000" rotWithShape="0">
              <a:srgbClr val="000000">
                <a:alpha val="34901"/>
              </a:srgbClr>
            </a:outerShdw>
          </a:effectLst>
        </p:spPr>
        <p:txBody>
          <a:bodyPr wrap="square"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US" sz="1400" b="0" i="0" u="none" strike="noStrike" cap="none">
                <a:solidFill>
                  <a:schemeClr val="lt1"/>
                </a:solidFill>
                <a:latin typeface="Arial"/>
                <a:ea typeface="Arial"/>
                <a:cs typeface="Arial"/>
                <a:sym typeface="Arial"/>
              </a:rPr>
              <a:t>Machine Learning</a:t>
            </a:r>
          </a:p>
        </p:txBody>
      </p:sp>
      <p:sp>
        <p:nvSpPr>
          <p:cNvPr id="114" name="Shape 114"/>
          <p:cNvSpPr txBox="1"/>
          <p:nvPr/>
        </p:nvSpPr>
        <p:spPr>
          <a:xfrm>
            <a:off x="204859" y="2821138"/>
            <a:ext cx="913156" cy="523219"/>
          </a:xfrm>
          <a:prstGeom prst="rect">
            <a:avLst/>
          </a:prstGeom>
          <a:noFill/>
          <a:ln>
            <a:noFill/>
          </a:ln>
        </p:spPr>
        <p:txBody>
          <a:bodyPr wrap="square"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Business </a:t>
            </a:r>
          </a:p>
          <a:p>
            <a:pPr marL="0" marR="0" lvl="0" indent="0" algn="l"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Users</a:t>
            </a:r>
          </a:p>
        </p:txBody>
      </p:sp>
      <p:sp>
        <p:nvSpPr>
          <p:cNvPr id="115" name="Shape 115"/>
          <p:cNvSpPr txBox="1"/>
          <p:nvPr/>
        </p:nvSpPr>
        <p:spPr>
          <a:xfrm>
            <a:off x="7910713" y="2928859"/>
            <a:ext cx="563901" cy="307777"/>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400" b="0" i="0" u="none" strike="noStrike" cap="none">
                <a:solidFill>
                  <a:srgbClr val="000000"/>
                </a:solidFill>
                <a:latin typeface="Arial"/>
                <a:ea typeface="Arial"/>
                <a:cs typeface="Arial"/>
                <a:sym typeface="Arial"/>
              </a:rPr>
              <a:t>Data</a:t>
            </a:r>
          </a:p>
        </p:txBody>
      </p:sp>
      <p:sp>
        <p:nvSpPr>
          <p:cNvPr id="116" name="Shape 116"/>
          <p:cNvSpPr txBox="1"/>
          <p:nvPr/>
        </p:nvSpPr>
        <p:spPr>
          <a:xfrm>
            <a:off x="5518878" y="3226310"/>
            <a:ext cx="1670553" cy="430886"/>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Hadoop, Spark, Flume,</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SQL, NoSQL, ETL</a:t>
            </a:r>
          </a:p>
        </p:txBody>
      </p:sp>
      <p:sp>
        <p:nvSpPr>
          <p:cNvPr id="117" name="Shape 117"/>
          <p:cNvSpPr txBox="1"/>
          <p:nvPr/>
        </p:nvSpPr>
        <p:spPr>
          <a:xfrm>
            <a:off x="5255380" y="2185589"/>
            <a:ext cx="2161089" cy="430886"/>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Requirements Engineering,</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QA and Testing, Programming</a:t>
            </a:r>
          </a:p>
        </p:txBody>
      </p:sp>
      <p:sp>
        <p:nvSpPr>
          <p:cNvPr id="118" name="Shape 118"/>
          <p:cNvSpPr txBox="1"/>
          <p:nvPr/>
        </p:nvSpPr>
        <p:spPr>
          <a:xfrm>
            <a:off x="3118125" y="3964487"/>
            <a:ext cx="2354080" cy="600163"/>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SVM, Ensemble Trees</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Clustering, Deep Learning</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NLU, Sentiment Analysis</a:t>
            </a:r>
          </a:p>
        </p:txBody>
      </p:sp>
      <p:sp>
        <p:nvSpPr>
          <p:cNvPr id="119" name="Shape 119"/>
          <p:cNvSpPr txBox="1"/>
          <p:nvPr/>
        </p:nvSpPr>
        <p:spPr>
          <a:xfrm>
            <a:off x="2950703" y="2920376"/>
            <a:ext cx="2517350" cy="430886"/>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Linear Algebra, Multivariate Calculus</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Hidden Markov Models</a:t>
            </a:r>
          </a:p>
        </p:txBody>
      </p:sp>
      <p:sp>
        <p:nvSpPr>
          <p:cNvPr id="120" name="Shape 120"/>
          <p:cNvSpPr txBox="1"/>
          <p:nvPr/>
        </p:nvSpPr>
        <p:spPr>
          <a:xfrm>
            <a:off x="3505423" y="1915203"/>
            <a:ext cx="1513646" cy="261609"/>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Probility, Regression</a:t>
            </a:r>
          </a:p>
        </p:txBody>
      </p:sp>
      <p:sp>
        <p:nvSpPr>
          <p:cNvPr id="121" name="Shape 121"/>
          <p:cNvSpPr txBox="1"/>
          <p:nvPr/>
        </p:nvSpPr>
        <p:spPr>
          <a:xfrm>
            <a:off x="1256619" y="3362030"/>
            <a:ext cx="1843163" cy="430886"/>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Subject Matter knowledge</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Financial analysis</a:t>
            </a:r>
          </a:p>
        </p:txBody>
      </p:sp>
      <p:sp>
        <p:nvSpPr>
          <p:cNvPr id="122" name="Shape 122"/>
          <p:cNvSpPr txBox="1"/>
          <p:nvPr/>
        </p:nvSpPr>
        <p:spPr>
          <a:xfrm>
            <a:off x="1272358" y="2321485"/>
            <a:ext cx="1811685" cy="430886"/>
          </a:xfrm>
          <a:prstGeom prst="rect">
            <a:avLst/>
          </a:prstGeom>
          <a:noFill/>
          <a:ln>
            <a:noFill/>
          </a:ln>
        </p:spPr>
        <p:txBody>
          <a:bodyPr wrap="square"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Infographics, Story-telling</a:t>
            </a:r>
          </a:p>
          <a:p>
            <a:pPr marL="0" marR="0" lvl="0" indent="0" algn="ctr" rtl="0">
              <a:lnSpc>
                <a:spcPct val="100000"/>
              </a:lnSpc>
              <a:spcBef>
                <a:spcPts val="0"/>
              </a:spcBef>
              <a:spcAft>
                <a:spcPts val="0"/>
              </a:spcAft>
              <a:buClr>
                <a:srgbClr val="000000"/>
              </a:buClr>
              <a:buSzPct val="25000"/>
              <a:buFont typeface="Arial"/>
              <a:buNone/>
            </a:pPr>
            <a:r>
              <a:rPr lang="en-US" sz="1100" b="0" i="1" u="none" strike="noStrike" cap="none">
                <a:solidFill>
                  <a:srgbClr val="000000"/>
                </a:solidFill>
                <a:latin typeface="Arial"/>
                <a:ea typeface="Arial"/>
                <a:cs typeface="Arial"/>
                <a:sym typeface="Arial"/>
              </a:rPr>
              <a:t>Presentation Skills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What Does a Data Scientist Do</a:t>
            </a:r>
          </a:p>
        </p:txBody>
      </p:sp>
      <p:pic>
        <p:nvPicPr>
          <p:cNvPr id="128" name="Shape 128"/>
          <p:cNvPicPr preferRelativeResize="0">
            <a:picLocks noGrp="1"/>
          </p:cNvPicPr>
          <p:nvPr>
            <p:ph type="body" idx="1"/>
          </p:nvPr>
        </p:nvPicPr>
        <p:blipFill rotWithShape="1">
          <a:blip r:embed="rId3">
            <a:alphaModFix/>
          </a:blip>
          <a:srcRect l="1186" r="1187"/>
          <a:stretch/>
        </p:blipFill>
        <p:spPr>
          <a:xfrm>
            <a:off x="801077" y="1164520"/>
            <a:ext cx="7885723" cy="354845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Data Products</a:t>
            </a:r>
          </a:p>
        </p:txBody>
      </p:sp>
      <p:sp>
        <p:nvSpPr>
          <p:cNvPr id="134" name="Shape 134"/>
          <p:cNvSpPr txBox="1">
            <a:spLocks noGrp="1"/>
          </p:cNvSpPr>
          <p:nvPr>
            <p:ph type="body" idx="1"/>
          </p:nvPr>
        </p:nvSpPr>
        <p:spPr>
          <a:xfrm>
            <a:off x="311700" y="1024783"/>
            <a:ext cx="3999899" cy="34164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Noto Sans Symbols"/>
              <a:buNone/>
            </a:pPr>
            <a:r>
              <a:rPr lang="en-US" sz="1400" b="0" i="0" u="none" strike="noStrike" cap="none">
                <a:solidFill>
                  <a:schemeClr val="dk2"/>
                </a:solidFill>
                <a:latin typeface="Arial"/>
                <a:ea typeface="Arial"/>
                <a:cs typeface="Arial"/>
                <a:sym typeface="Arial"/>
              </a:rPr>
              <a:t>Data products are:</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crafted from data</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produced through exploration and iterations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machines that learn from data</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answers to known unknowns and unknown unknowns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provides immediate business value</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often probabilistic window of future events or behaviors</a:t>
            </a:r>
          </a:p>
          <a:p>
            <a:pPr marL="0" marR="0" lvl="0" indent="0" algn="l" rtl="0">
              <a:lnSpc>
                <a:spcPct val="115000"/>
              </a:lnSpc>
              <a:spcBef>
                <a:spcPts val="1600"/>
              </a:spcBef>
              <a:spcAft>
                <a:spcPts val="0"/>
              </a:spcAft>
              <a:buClr>
                <a:schemeClr val="dk2"/>
              </a:buClr>
              <a:buSzPct val="25000"/>
              <a:buFont typeface="Noto Sans Symbols"/>
              <a:buNone/>
            </a:pPr>
            <a:endParaRPr sz="1400" b="0" i="0" u="none" strike="noStrike" cap="none">
              <a:solidFill>
                <a:schemeClr val="dk2"/>
              </a:solidFill>
              <a:latin typeface="Arial"/>
              <a:ea typeface="Arial"/>
              <a:cs typeface="Arial"/>
              <a:sym typeface="Arial"/>
            </a:endParaRPr>
          </a:p>
        </p:txBody>
      </p:sp>
      <p:sp>
        <p:nvSpPr>
          <p:cNvPr id="135" name="Shape 135"/>
          <p:cNvSpPr txBox="1">
            <a:spLocks noGrp="1"/>
          </p:cNvSpPr>
          <p:nvPr>
            <p:ph type="body" idx="2"/>
          </p:nvPr>
        </p:nvSpPr>
        <p:spPr>
          <a:xfrm>
            <a:off x="4832400" y="1024783"/>
            <a:ext cx="3999899" cy="34164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rgbClr val="FF6600"/>
              </a:buClr>
              <a:buSzPct val="25000"/>
              <a:buFont typeface="Noto Sans Symbols"/>
              <a:buNone/>
            </a:pPr>
            <a:r>
              <a:rPr lang="en-US" sz="1400" b="0" i="0" u="none" strike="noStrike" cap="none">
                <a:solidFill>
                  <a:schemeClr val="dk2"/>
                </a:solidFill>
                <a:latin typeface="Arial"/>
                <a:ea typeface="Arial"/>
                <a:cs typeface="Arial"/>
                <a:sym typeface="Arial"/>
              </a:rPr>
              <a:t>Examples of data products: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model that predicts which customers likely to increase purchases given which promotions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model that predicts customer lifecycle value given customer attributes and history</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automated triggering of business process under certain conditions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400" b="0" i="0" u="none" strike="noStrike" cap="none">
                <a:solidFill>
                  <a:schemeClr val="dk2"/>
                </a:solidFill>
                <a:latin typeface="Arial"/>
                <a:ea typeface="Arial"/>
                <a:cs typeface="Arial"/>
                <a:sym typeface="Arial"/>
              </a:rPr>
              <a:t>visualization that provides insight that helps strategic decision making e.g. products to introduce and/or market segments to target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US" sz="2800" b="0" i="0" u="none" strike="noStrike" cap="none">
                <a:solidFill>
                  <a:schemeClr val="dk1"/>
                </a:solidFill>
                <a:latin typeface="Arial"/>
                <a:ea typeface="Arial"/>
                <a:cs typeface="Arial"/>
                <a:sym typeface="Arial"/>
              </a:rPr>
              <a:t>A Data Scientist’s Technical Toolkit</a:t>
            </a:r>
          </a:p>
        </p:txBody>
      </p:sp>
      <p:sp>
        <p:nvSpPr>
          <p:cNvPr id="141" name="Shape 141"/>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rgbClr val="FF6600"/>
              </a:buClr>
              <a:buSzPct val="100000"/>
              <a:buFont typeface="Noto Sans Symbols"/>
              <a:buChar char="➢"/>
            </a:pPr>
            <a:r>
              <a:rPr lang="en-US" sz="2000" b="0" i="0" u="none" strike="noStrike" cap="none">
                <a:solidFill>
                  <a:schemeClr val="dk2"/>
                </a:solidFill>
                <a:latin typeface="Arial"/>
                <a:ea typeface="Arial"/>
                <a:cs typeface="Arial"/>
                <a:sym typeface="Arial"/>
              </a:rPr>
              <a:t>Java, R, Python, Haskell, Scala</a:t>
            </a:r>
          </a:p>
          <a:p>
            <a:pPr marL="285750" marR="0" lvl="0" indent="-285750" algn="l" rtl="0">
              <a:lnSpc>
                <a:spcPct val="115000"/>
              </a:lnSpc>
              <a:spcBef>
                <a:spcPts val="1600"/>
              </a:spcBef>
              <a:spcAft>
                <a:spcPts val="0"/>
              </a:spcAft>
              <a:buClr>
                <a:srgbClr val="FF6600"/>
              </a:buClr>
              <a:buSzPct val="100000"/>
              <a:buFont typeface="Noto Sans Symbols"/>
              <a:buChar char="➢"/>
            </a:pPr>
            <a:r>
              <a:rPr lang="en-US" sz="2000" b="0" i="0" u="none" strike="noStrike" cap="none">
                <a:solidFill>
                  <a:schemeClr val="dk2"/>
                </a:solidFill>
                <a:latin typeface="Arial"/>
                <a:ea typeface="Arial"/>
                <a:cs typeface="Arial"/>
                <a:sym typeface="Arial"/>
              </a:rPr>
              <a:t>Hadoop, Spark, HDFS, MapReduce, Storm</a:t>
            </a:r>
          </a:p>
          <a:p>
            <a:pPr marL="285750" marR="0" lvl="0" indent="-285750" algn="l" rtl="0">
              <a:lnSpc>
                <a:spcPct val="115000"/>
              </a:lnSpc>
              <a:spcBef>
                <a:spcPts val="1600"/>
              </a:spcBef>
              <a:spcAft>
                <a:spcPts val="0"/>
              </a:spcAft>
              <a:buClr>
                <a:srgbClr val="FF6600"/>
              </a:buClr>
              <a:buSzPct val="100000"/>
              <a:buFont typeface="Noto Sans Symbols"/>
              <a:buChar char="➢"/>
            </a:pPr>
            <a:r>
              <a:rPr lang="en-US" sz="2000" b="0" i="0" u="none" strike="noStrike" cap="none">
                <a:solidFill>
                  <a:schemeClr val="dk2"/>
                </a:solidFill>
                <a:latin typeface="Arial"/>
                <a:ea typeface="Arial"/>
                <a:cs typeface="Arial"/>
                <a:sym typeface="Arial"/>
              </a:rPr>
              <a:t>Hbase, Pig, Hive, Impala</a:t>
            </a:r>
          </a:p>
          <a:p>
            <a:pPr marL="285750" marR="0" lvl="0" indent="-285750" algn="l" rtl="0">
              <a:lnSpc>
                <a:spcPct val="115000"/>
              </a:lnSpc>
              <a:spcBef>
                <a:spcPts val="1600"/>
              </a:spcBef>
              <a:spcAft>
                <a:spcPts val="0"/>
              </a:spcAft>
              <a:buClr>
                <a:srgbClr val="FF6600"/>
              </a:buClr>
              <a:buSzPct val="100000"/>
              <a:buFont typeface="Noto Sans Symbols"/>
              <a:buChar char="➢"/>
            </a:pPr>
            <a:r>
              <a:rPr lang="en-US" sz="2000" b="0" i="0" u="none" strike="noStrike" cap="none">
                <a:solidFill>
                  <a:schemeClr val="dk2"/>
                </a:solidFill>
                <a:latin typeface="Arial"/>
                <a:ea typeface="Arial"/>
                <a:cs typeface="Arial"/>
                <a:sym typeface="Arial"/>
              </a:rPr>
              <a:t>ETL, Webscrapers, Scrapy, Flume, Kafka, Sqoop</a:t>
            </a:r>
          </a:p>
        </p:txBody>
      </p:sp>
      <p:sp>
        <p:nvSpPr>
          <p:cNvPr id="142" name="Shape 142"/>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noAutofit/>
          </a:bodyPr>
          <a:lstStyle/>
          <a:p>
            <a:pPr marL="285750" marR="0" lvl="0" indent="-285750" algn="l" rtl="0">
              <a:lnSpc>
                <a:spcPct val="115000"/>
              </a:lnSpc>
              <a:spcBef>
                <a:spcPts val="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SQL, RDBMS, DW, OLAP</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Weka, RapidMiner, SciPy, NumPy, scikit-learn, pandas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SPSS, MATLAB, SAS</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MongoDB, Cassandara, Neo4j, Couchbase</a:t>
            </a:r>
          </a:p>
          <a:p>
            <a:pPr marL="285750" marR="0" lvl="0" indent="-285750" algn="l" rtl="0">
              <a:lnSpc>
                <a:spcPct val="115000"/>
              </a:lnSpc>
              <a:spcBef>
                <a:spcPts val="1600"/>
              </a:spcBef>
              <a:spcAft>
                <a:spcPts val="0"/>
              </a:spcAft>
              <a:buClr>
                <a:srgbClr val="FF6600"/>
              </a:buClr>
              <a:buSzPct val="100000"/>
              <a:buFont typeface="Noto Sans Symbols"/>
              <a:buChar char="➢"/>
            </a:pPr>
            <a:r>
              <a:rPr lang="en-US" sz="1800" b="0" i="0" u="none" strike="noStrike" cap="none">
                <a:solidFill>
                  <a:schemeClr val="dk2"/>
                </a:solidFill>
                <a:latin typeface="Arial"/>
                <a:ea typeface="Arial"/>
                <a:cs typeface="Arial"/>
                <a:sym typeface="Arial"/>
              </a:rPr>
              <a:t>Microsoft Excel</a:t>
            </a:r>
          </a:p>
          <a:p>
            <a:pPr marL="285750" marR="0" lvl="0" indent="-285750" algn="l" rtl="0">
              <a:lnSpc>
                <a:spcPct val="115000"/>
              </a:lnSpc>
              <a:spcBef>
                <a:spcPts val="1600"/>
              </a:spcBef>
              <a:spcAft>
                <a:spcPts val="0"/>
              </a:spcAft>
              <a:buClr>
                <a:srgbClr val="FF6600"/>
              </a:buClr>
              <a:buSzPct val="100000"/>
              <a:buFont typeface="Noto Sans Symbols"/>
              <a:buNone/>
            </a:pPr>
            <a:endParaRPr sz="1800" b="0" i="0" u="none" strike="noStrike" cap="none">
              <a:solidFill>
                <a:schemeClr val="dk2"/>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1204</Words>
  <Application>Microsoft Office PowerPoint</Application>
  <PresentationFormat>On-screen Show (16:9)</PresentationFormat>
  <Paragraphs>195</Paragraphs>
  <Slides>33</Slides>
  <Notes>33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33</vt:i4>
      </vt:variant>
    </vt:vector>
  </HeadingPairs>
  <TitlesOfParts>
    <vt:vector size="36" baseType="lpstr">
      <vt:lpstr>Arial</vt:lpstr>
      <vt:lpstr>Noto Sans Symbols</vt:lpstr>
      <vt:lpstr>Simple Light</vt:lpstr>
      <vt:lpstr>Data Science in Context</vt:lpstr>
      <vt:lpstr>Section 1: Data Science in Context</vt:lpstr>
      <vt:lpstr>Data Science.. both an Art and a Science</vt:lpstr>
      <vt:lpstr>Data Science – convergence of many skills</vt:lpstr>
      <vt:lpstr>Qualities of a Data Scientist</vt:lpstr>
      <vt:lpstr>Data Science Skills Sets</vt:lpstr>
      <vt:lpstr>What Does a Data Scientist Do</vt:lpstr>
      <vt:lpstr>Data Products</vt:lpstr>
      <vt:lpstr>A Data Scientist’s Technical Toolkit</vt:lpstr>
      <vt:lpstr>Learning from Data is Challenging</vt:lpstr>
      <vt:lpstr>Pipeline from Data to Wisdom</vt:lpstr>
      <vt:lpstr>Software Development Methodologies (SDLC and Agile)</vt:lpstr>
      <vt:lpstr>Data Science Methodology (iterative and agile-ish)</vt:lpstr>
      <vt:lpstr>Data Discovery?</vt:lpstr>
      <vt:lpstr>Data Modeling vs Algorithnmic Modeling</vt:lpstr>
      <vt:lpstr>Data Science Process I</vt:lpstr>
      <vt:lpstr>Data Science Process II</vt:lpstr>
      <vt:lpstr>Section 2: Data Challenge</vt:lpstr>
      <vt:lpstr>Challenge 1</vt:lpstr>
      <vt:lpstr>Challenge 2</vt:lpstr>
      <vt:lpstr>Challenge 2 – the dataset</vt:lpstr>
      <vt:lpstr>Section 3: Building and Managing a Data Science Team</vt:lpstr>
      <vt:lpstr>Critical Success Factors for Data Science Projects</vt:lpstr>
      <vt:lpstr>Assembling a Data Science Team</vt:lpstr>
      <vt:lpstr>Roles to Fill in a Data Science Team</vt:lpstr>
      <vt:lpstr>Skills Required for the Team Manager / Lead</vt:lpstr>
      <vt:lpstr>Hands-on Involvement on Data Science Effort (Depth)</vt:lpstr>
      <vt:lpstr>Understand Data Science landscape (Breadth)</vt:lpstr>
      <vt:lpstr>Apply Structured Thinking</vt:lpstr>
      <vt:lpstr>Improve Business Storytelling Skills</vt:lpstr>
      <vt:lpstr>Pitfalls in Managing Data Science Efforts</vt:lpstr>
      <vt:lpstr>“Hygiene” Aspects of Building a Team</vt:lpstr>
      <vt:lpstr>References and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in Context</dc:title>
  <cp:lastModifiedBy>Rindler, Nadav</cp:lastModifiedBy>
  <cp:revision>1</cp:revision>
  <dcterms:modified xsi:type="dcterms:W3CDTF">2018-03-01T06:26:11Z</dcterms:modified>
</cp:coreProperties>
</file>